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charts/chart5.xml" ContentType="application/vnd.openxmlformats-officedocument.drawingml.chart+xml"/>
  <Override PartName="/ppt/charts/chart6.xml" ContentType="application/vnd.openxmlformats-officedocument.drawingml.chart+xml"/>
  <Override PartName="/ppt/charts/chart7.xml" ContentType="application/vnd.openxmlformats-officedocument.drawingml.chart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2">
  <p:sldMasterIdLst>
    <p:sldMasterId id="2147483648" r:id="rId1"/>
  </p:sldMasterIdLst>
  <p:notesMasterIdLst>
    <p:notesMasterId r:id="rId24"/>
  </p:notesMasterIdLst>
  <p:sldIdLst>
    <p:sldId id="300" r:id="rId2"/>
    <p:sldId id="302" r:id="rId3"/>
    <p:sldId id="305" r:id="rId4"/>
    <p:sldId id="307" r:id="rId5"/>
    <p:sldId id="306" r:id="rId6"/>
    <p:sldId id="308" r:id="rId7"/>
    <p:sldId id="311" r:id="rId8"/>
    <p:sldId id="312" r:id="rId9"/>
    <p:sldId id="313" r:id="rId10"/>
    <p:sldId id="314" r:id="rId11"/>
    <p:sldId id="315" r:id="rId12"/>
    <p:sldId id="316" r:id="rId13"/>
    <p:sldId id="317" r:id="rId14"/>
    <p:sldId id="318" r:id="rId15"/>
    <p:sldId id="319" r:id="rId16"/>
    <p:sldId id="320" r:id="rId17"/>
    <p:sldId id="322" r:id="rId18"/>
    <p:sldId id="321" r:id="rId19"/>
    <p:sldId id="323" r:id="rId20"/>
    <p:sldId id="324" r:id="rId21"/>
    <p:sldId id="325" r:id="rId22"/>
    <p:sldId id="327" r:id="rId2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Раздел по умолчанию" id="{497C5F18-7BF9-4664-8458-C5644BF415B9}">
          <p14:sldIdLst>
            <p14:sldId id="300"/>
            <p14:sldId id="302"/>
            <p14:sldId id="305"/>
            <p14:sldId id="307"/>
            <p14:sldId id="306"/>
            <p14:sldId id="308"/>
            <p14:sldId id="311"/>
            <p14:sldId id="312"/>
            <p14:sldId id="313"/>
            <p14:sldId id="314"/>
            <p14:sldId id="315"/>
            <p14:sldId id="316"/>
            <p14:sldId id="317"/>
            <p14:sldId id="318"/>
            <p14:sldId id="319"/>
            <p14:sldId id="320"/>
            <p14:sldId id="322"/>
            <p14:sldId id="321"/>
            <p14:sldId id="323"/>
            <p14:sldId id="324"/>
            <p14:sldId id="325"/>
            <p14:sldId id="3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288528"/>
    <a:srgbClr val="FFFFFF"/>
    <a:srgbClr val="27A03F"/>
    <a:srgbClr val="420042"/>
    <a:srgbClr val="F56617"/>
    <a:srgbClr val="4D1434"/>
    <a:srgbClr val="1287C3"/>
    <a:srgbClr val="DE2119"/>
    <a:srgbClr val="0771BC"/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89" autoAdjust="0"/>
    <p:restoredTop sz="96459" autoAdjust="0"/>
  </p:normalViewPr>
  <p:slideViewPr>
    <p:cSldViewPr>
      <p:cViewPr varScale="1">
        <p:scale>
          <a:sx n="119" d="100"/>
          <a:sy n="119" d="100"/>
        </p:scale>
        <p:origin x="232" y="296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1.xlsx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2.xlsx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3.xlsx"/></Relationships>
</file>

<file path=ppt/charts/_rels/chart5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4.xlsx"/></Relationships>
</file>

<file path=ppt/charts/_rels/chart6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5.xlsx"/></Relationships>
</file>

<file path=ppt/charts/_rels/chart7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_____Microsoft_Excel6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dirty="0"/>
              <a:t>Общее количество воспитанников</a:t>
            </a:r>
          </a:p>
        </c:rich>
      </c:tx>
      <c:overlay val="0"/>
    </c:title>
    <c:autoTitleDeleted val="0"/>
    <c:plotArea>
      <c:layout/>
      <c:scatterChart>
        <c:scatterStyle val="smoothMarker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воспитанников</c:v>
                </c:pt>
              </c:strCache>
            </c:strRef>
          </c:tx>
          <c:xVal>
            <c:numRef>
              <c:f>Лист1!$A$2:$A$5</c:f>
              <c:numCache>
                <c:formatCode>General</c:formatCode>
                <c:ptCount val="4"/>
                <c:pt idx="1">
                  <c:v>2017</c:v>
                </c:pt>
                <c:pt idx="2">
                  <c:v>2018</c:v>
                </c:pt>
                <c:pt idx="3">
                  <c:v>2019</c:v>
                </c:pt>
              </c:numCache>
            </c:numRef>
          </c:xVal>
          <c:yVal>
            <c:numRef>
              <c:f>Лист1!$B$2:$B$5</c:f>
              <c:numCache>
                <c:formatCode>General</c:formatCode>
                <c:ptCount val="4"/>
                <c:pt idx="1">
                  <c:v>252</c:v>
                </c:pt>
                <c:pt idx="2">
                  <c:v>329</c:v>
                </c:pt>
                <c:pt idx="3">
                  <c:v>349</c:v>
                </c:pt>
              </c:numCache>
            </c:numRef>
          </c:yVal>
          <c:smooth val="1"/>
          <c:extLst>
            <c:ext xmlns:c16="http://schemas.microsoft.com/office/drawing/2014/chart" uri="{C3380CC4-5D6E-409C-BE32-E72D297353CC}">
              <c16:uniqueId val="{00000000-E62F-C245-8000-50CF294F4CC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axId val="70420352"/>
        <c:axId val="70421888"/>
      </c:scatterChart>
      <c:valAx>
        <c:axId val="70420352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0421888"/>
        <c:crosses val="autoZero"/>
        <c:crossBetween val="midCat"/>
      </c:valAx>
      <c:valAx>
        <c:axId val="70421888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70420352"/>
        <c:crosses val="autoZero"/>
        <c:crossBetween val="midCat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СОГ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СОГ</c:v>
                </c:pt>
                <c:pt idx="1">
                  <c:v>СОГ</c:v>
                </c:pt>
                <c:pt idx="2">
                  <c:v>СОГ</c:v>
                </c:pt>
                <c:pt idx="4">
                  <c:v>ГНП</c:v>
                </c:pt>
                <c:pt idx="5">
                  <c:v>ГНП</c:v>
                </c:pt>
                <c:pt idx="6">
                  <c:v>ГНП</c:v>
                </c:pt>
                <c:pt idx="8">
                  <c:v>ТСС (УТГ)</c:v>
                </c:pt>
                <c:pt idx="9">
                  <c:v>ТСС (УТГ)</c:v>
                </c:pt>
                <c:pt idx="10">
                  <c:v>ТСС (УТГ)</c:v>
                </c:pt>
                <c:pt idx="12">
                  <c:v>ГССМ</c:v>
                </c:pt>
                <c:pt idx="13">
                  <c:v>ГССМ</c:v>
                </c:pt>
                <c:pt idx="14">
                  <c:v>ГССМ</c:v>
                </c:pt>
                <c:pt idx="16">
                  <c:v>ВСМ</c:v>
                </c:pt>
                <c:pt idx="17">
                  <c:v>ВСМ</c:v>
                </c:pt>
                <c:pt idx="18">
                  <c:v>ВСМ</c:v>
                </c:pt>
              </c:strCache>
            </c:strRef>
          </c:cat>
          <c:val>
            <c:numRef>
              <c:f>Лист1!$B$2:$B$20</c:f>
              <c:numCache>
                <c:formatCode>General</c:formatCode>
                <c:ptCount val="19"/>
                <c:pt idx="0">
                  <c:v>4</c:v>
                </c:pt>
                <c:pt idx="1">
                  <c:v>5</c:v>
                </c:pt>
                <c:pt idx="2">
                  <c:v>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BD96-024D-BC5E-CE690651AC84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ГНП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СОГ</c:v>
                </c:pt>
                <c:pt idx="1">
                  <c:v>СОГ</c:v>
                </c:pt>
                <c:pt idx="2">
                  <c:v>СОГ</c:v>
                </c:pt>
                <c:pt idx="4">
                  <c:v>ГНП</c:v>
                </c:pt>
                <c:pt idx="5">
                  <c:v>ГНП</c:v>
                </c:pt>
                <c:pt idx="6">
                  <c:v>ГНП</c:v>
                </c:pt>
                <c:pt idx="8">
                  <c:v>ТСС (УТГ)</c:v>
                </c:pt>
                <c:pt idx="9">
                  <c:v>ТСС (УТГ)</c:v>
                </c:pt>
                <c:pt idx="10">
                  <c:v>ТСС (УТГ)</c:v>
                </c:pt>
                <c:pt idx="12">
                  <c:v>ГССМ</c:v>
                </c:pt>
                <c:pt idx="13">
                  <c:v>ГССМ</c:v>
                </c:pt>
                <c:pt idx="14">
                  <c:v>ГССМ</c:v>
                </c:pt>
                <c:pt idx="16">
                  <c:v>ВСМ</c:v>
                </c:pt>
                <c:pt idx="17">
                  <c:v>ВСМ</c:v>
                </c:pt>
                <c:pt idx="18">
                  <c:v>ВСМ</c:v>
                </c:pt>
              </c:strCache>
            </c:strRef>
          </c:cat>
          <c:val>
            <c:numRef>
              <c:f>Лист1!$C$2:$C$20</c:f>
              <c:numCache>
                <c:formatCode>General</c:formatCode>
                <c:ptCount val="19"/>
                <c:pt idx="4">
                  <c:v>7</c:v>
                </c:pt>
                <c:pt idx="5">
                  <c:v>10</c:v>
                </c:pt>
                <c:pt idx="6">
                  <c:v>10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BD96-024D-BC5E-CE690651AC84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ТСС (УТГ)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СОГ</c:v>
                </c:pt>
                <c:pt idx="1">
                  <c:v>СОГ</c:v>
                </c:pt>
                <c:pt idx="2">
                  <c:v>СОГ</c:v>
                </c:pt>
                <c:pt idx="4">
                  <c:v>ГНП</c:v>
                </c:pt>
                <c:pt idx="5">
                  <c:v>ГНП</c:v>
                </c:pt>
                <c:pt idx="6">
                  <c:v>ГНП</c:v>
                </c:pt>
                <c:pt idx="8">
                  <c:v>ТСС (УТГ)</c:v>
                </c:pt>
                <c:pt idx="9">
                  <c:v>ТСС (УТГ)</c:v>
                </c:pt>
                <c:pt idx="10">
                  <c:v>ТСС (УТГ)</c:v>
                </c:pt>
                <c:pt idx="12">
                  <c:v>ГССМ</c:v>
                </c:pt>
                <c:pt idx="13">
                  <c:v>ГССМ</c:v>
                </c:pt>
                <c:pt idx="14">
                  <c:v>ГССМ</c:v>
                </c:pt>
                <c:pt idx="16">
                  <c:v>ВСМ</c:v>
                </c:pt>
                <c:pt idx="17">
                  <c:v>ВСМ</c:v>
                </c:pt>
                <c:pt idx="18">
                  <c:v>ВСМ</c:v>
                </c:pt>
              </c:strCache>
            </c:strRef>
          </c:cat>
          <c:val>
            <c:numRef>
              <c:f>Лист1!$D$2:$D$20</c:f>
              <c:numCache>
                <c:formatCode>General</c:formatCode>
                <c:ptCount val="19"/>
                <c:pt idx="8">
                  <c:v>7</c:v>
                </c:pt>
                <c:pt idx="9">
                  <c:v>7</c:v>
                </c:pt>
                <c:pt idx="10">
                  <c:v>7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2-BD96-024D-BC5E-CE690651AC84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ГССМ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СОГ</c:v>
                </c:pt>
                <c:pt idx="1">
                  <c:v>СОГ</c:v>
                </c:pt>
                <c:pt idx="2">
                  <c:v>СОГ</c:v>
                </c:pt>
                <c:pt idx="4">
                  <c:v>ГНП</c:v>
                </c:pt>
                <c:pt idx="5">
                  <c:v>ГНП</c:v>
                </c:pt>
                <c:pt idx="6">
                  <c:v>ГНП</c:v>
                </c:pt>
                <c:pt idx="8">
                  <c:v>ТСС (УТГ)</c:v>
                </c:pt>
                <c:pt idx="9">
                  <c:v>ТСС (УТГ)</c:v>
                </c:pt>
                <c:pt idx="10">
                  <c:v>ТСС (УТГ)</c:v>
                </c:pt>
                <c:pt idx="12">
                  <c:v>ГССМ</c:v>
                </c:pt>
                <c:pt idx="13">
                  <c:v>ГССМ</c:v>
                </c:pt>
                <c:pt idx="14">
                  <c:v>ГССМ</c:v>
                </c:pt>
                <c:pt idx="16">
                  <c:v>ВСМ</c:v>
                </c:pt>
                <c:pt idx="17">
                  <c:v>ВСМ</c:v>
                </c:pt>
                <c:pt idx="18">
                  <c:v>ВСМ</c:v>
                </c:pt>
              </c:strCache>
            </c:strRef>
          </c:cat>
          <c:val>
            <c:numRef>
              <c:f>Лист1!$E$2:$E$20</c:f>
              <c:numCache>
                <c:formatCode>General</c:formatCode>
                <c:ptCount val="19"/>
                <c:pt idx="12">
                  <c:v>3</c:v>
                </c:pt>
                <c:pt idx="13">
                  <c:v>2</c:v>
                </c:pt>
                <c:pt idx="14">
                  <c:v>3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3-BD96-024D-BC5E-CE690651AC84}"/>
            </c:ext>
          </c:extLst>
        </c:ser>
        <c:ser>
          <c:idx val="4"/>
          <c:order val="4"/>
          <c:tx>
            <c:strRef>
              <c:f>Лист1!$F$1</c:f>
              <c:strCache>
                <c:ptCount val="1"/>
                <c:pt idx="0">
                  <c:v>ГВСМ</c:v>
                </c:pt>
              </c:strCache>
            </c:strRef>
          </c:tx>
          <c:invertIfNegative val="0"/>
          <c:cat>
            <c:strRef>
              <c:f>Лист1!$A$2:$A$20</c:f>
              <c:strCache>
                <c:ptCount val="19"/>
                <c:pt idx="0">
                  <c:v>СОГ</c:v>
                </c:pt>
                <c:pt idx="1">
                  <c:v>СОГ</c:v>
                </c:pt>
                <c:pt idx="2">
                  <c:v>СОГ</c:v>
                </c:pt>
                <c:pt idx="4">
                  <c:v>ГНП</c:v>
                </c:pt>
                <c:pt idx="5">
                  <c:v>ГНП</c:v>
                </c:pt>
                <c:pt idx="6">
                  <c:v>ГНП</c:v>
                </c:pt>
                <c:pt idx="8">
                  <c:v>ТСС (УТГ)</c:v>
                </c:pt>
                <c:pt idx="9">
                  <c:v>ТСС (УТГ)</c:v>
                </c:pt>
                <c:pt idx="10">
                  <c:v>ТСС (УТГ)</c:v>
                </c:pt>
                <c:pt idx="12">
                  <c:v>ГССМ</c:v>
                </c:pt>
                <c:pt idx="13">
                  <c:v>ГССМ</c:v>
                </c:pt>
                <c:pt idx="14">
                  <c:v>ГССМ</c:v>
                </c:pt>
                <c:pt idx="16">
                  <c:v>ВСМ</c:v>
                </c:pt>
                <c:pt idx="17">
                  <c:v>ВСМ</c:v>
                </c:pt>
                <c:pt idx="18">
                  <c:v>ВСМ</c:v>
                </c:pt>
              </c:strCache>
            </c:strRef>
          </c:cat>
          <c:val>
            <c:numRef>
              <c:f>Лист1!$F$2:$F$20</c:f>
              <c:numCache>
                <c:formatCode>General</c:formatCode>
                <c:ptCount val="19"/>
                <c:pt idx="16">
                  <c:v>2</c:v>
                </c:pt>
                <c:pt idx="17">
                  <c:v>1</c:v>
                </c:pt>
                <c:pt idx="18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4-BD96-024D-BC5E-CE690651AC8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76897280"/>
        <c:axId val="77011584"/>
      </c:barChart>
      <c:catAx>
        <c:axId val="768972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7011584"/>
        <c:crosses val="autoZero"/>
        <c:auto val="1"/>
        <c:lblAlgn val="ctr"/>
        <c:lblOffset val="100"/>
        <c:noMultiLvlLbl val="0"/>
      </c:catAx>
      <c:valAx>
        <c:axId val="77011584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68972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2018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СОГ</c:v>
                </c:pt>
                <c:pt idx="1">
                  <c:v>ГНП</c:v>
                </c:pt>
                <c:pt idx="2">
                  <c:v>ТСС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Лист1!$B$2:$B$6</c:f>
              <c:numCache>
                <c:formatCode>General</c:formatCode>
                <c:ptCount val="5"/>
                <c:pt idx="0">
                  <c:v>75</c:v>
                </c:pt>
                <c:pt idx="1">
                  <c:v>135</c:v>
                </c:pt>
                <c:pt idx="2">
                  <c:v>82</c:v>
                </c:pt>
                <c:pt idx="3">
                  <c:v>6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BD3-AA45-B9D4-69BF413E3D18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2019</c:v>
                </c:pt>
              </c:strCache>
            </c:strRef>
          </c:tx>
          <c:invertIfNegative val="0"/>
          <c:cat>
            <c:strRef>
              <c:f>Лист1!$A$2:$A$6</c:f>
              <c:strCache>
                <c:ptCount val="5"/>
                <c:pt idx="0">
                  <c:v>СОГ</c:v>
                </c:pt>
                <c:pt idx="1">
                  <c:v>ГНП</c:v>
                </c:pt>
                <c:pt idx="2">
                  <c:v>ТСС</c:v>
                </c:pt>
                <c:pt idx="3">
                  <c:v>ССМ</c:v>
                </c:pt>
                <c:pt idx="4">
                  <c:v>ВСМ</c:v>
                </c:pt>
              </c:strCache>
            </c:strRef>
          </c:cat>
          <c:val>
            <c:numRef>
              <c:f>Лист1!$C$2:$C$6</c:f>
              <c:numCache>
                <c:formatCode>General</c:formatCode>
                <c:ptCount val="5"/>
                <c:pt idx="0">
                  <c:v>120</c:v>
                </c:pt>
                <c:pt idx="1">
                  <c:v>160</c:v>
                </c:pt>
                <c:pt idx="2">
                  <c:v>50</c:v>
                </c:pt>
                <c:pt idx="3">
                  <c:v>10</c:v>
                </c:pt>
                <c:pt idx="4">
                  <c:v>1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1-7BD3-AA45-B9D4-69BF413E3D18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80547200"/>
        <c:axId val="80655488"/>
        <c:axId val="0"/>
      </c:bar3DChart>
      <c:catAx>
        <c:axId val="80547200"/>
        <c:scaling>
          <c:orientation val="minMax"/>
        </c:scaling>
        <c:delete val="0"/>
        <c:axPos val="b"/>
        <c:numFmt formatCode="General" sourceLinked="0"/>
        <c:majorTickMark val="out"/>
        <c:minorTickMark val="none"/>
        <c:tickLblPos val="nextTo"/>
        <c:crossAx val="80655488"/>
        <c:crosses val="autoZero"/>
        <c:auto val="1"/>
        <c:lblAlgn val="ctr"/>
        <c:lblOffset val="100"/>
        <c:noMultiLvlLbl val="0"/>
      </c:catAx>
      <c:valAx>
        <c:axId val="80655488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8054720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0"/>
    <c:plotArea>
      <c:layout/>
      <c:lineChart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ГНП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0</c:v>
                </c:pt>
                <c:pt idx="2">
                  <c:v>10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0-0FF8-C44C-B5D4-B986F999CFD6}"/>
            </c:ext>
          </c:extLst>
        </c:ser>
        <c:ser>
          <c:idx val="1"/>
          <c:order val="1"/>
          <c:tx>
            <c:strRef>
              <c:f>Лист1!$C$1</c:f>
              <c:strCache>
                <c:ptCount val="1"/>
                <c:pt idx="0">
                  <c:v>ТСС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Лист1!$C$2:$C$4</c:f>
              <c:numCache>
                <c:formatCode>General</c:formatCode>
                <c:ptCount val="3"/>
                <c:pt idx="0">
                  <c:v>6</c:v>
                </c:pt>
                <c:pt idx="1">
                  <c:v>7</c:v>
                </c:pt>
                <c:pt idx="2">
                  <c:v>7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1-0FF8-C44C-B5D4-B986F999CFD6}"/>
            </c:ext>
          </c:extLst>
        </c:ser>
        <c:ser>
          <c:idx val="2"/>
          <c:order val="2"/>
          <c:tx>
            <c:strRef>
              <c:f>Лист1!$D$1</c:f>
              <c:strCache>
                <c:ptCount val="1"/>
                <c:pt idx="0">
                  <c:v>ССМ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Лист1!$D$2:$D$4</c:f>
              <c:numCache>
                <c:formatCode>General</c:formatCode>
                <c:ptCount val="3"/>
                <c:pt idx="0">
                  <c:v>3</c:v>
                </c:pt>
                <c:pt idx="1">
                  <c:v>2</c:v>
                </c:pt>
                <c:pt idx="2">
                  <c:v>3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2-0FF8-C44C-B5D4-B986F999CFD6}"/>
            </c:ext>
          </c:extLst>
        </c:ser>
        <c:ser>
          <c:idx val="3"/>
          <c:order val="3"/>
          <c:tx>
            <c:strRef>
              <c:f>Лист1!$E$1</c:f>
              <c:strCache>
                <c:ptCount val="1"/>
                <c:pt idx="0">
                  <c:v>ВСМ</c:v>
                </c:pt>
              </c:strCache>
            </c:strRef>
          </c:tx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Лист1!$E$2:$E$4</c:f>
              <c:numCache>
                <c:formatCode>General</c:formatCode>
                <c:ptCount val="3"/>
                <c:pt idx="0">
                  <c:v>2</c:v>
                </c:pt>
                <c:pt idx="1">
                  <c:v>1</c:v>
                </c:pt>
                <c:pt idx="2">
                  <c:v>1</c:v>
                </c:pt>
              </c:numCache>
            </c:numRef>
          </c:val>
          <c:smooth val="1"/>
          <c:extLst>
            <c:ext xmlns:c16="http://schemas.microsoft.com/office/drawing/2014/chart" uri="{C3380CC4-5D6E-409C-BE32-E72D297353CC}">
              <c16:uniqueId val="{00000003-0FF8-C44C-B5D4-B986F999CFD6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88223104"/>
        <c:axId val="103568512"/>
      </c:lineChart>
      <c:catAx>
        <c:axId val="8822310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103568512"/>
        <c:crosses val="autoZero"/>
        <c:auto val="1"/>
        <c:lblAlgn val="ctr"/>
        <c:lblOffset val="100"/>
        <c:noMultiLvlLbl val="0"/>
      </c:catAx>
      <c:valAx>
        <c:axId val="103568512"/>
        <c:scaling>
          <c:orientation val="minMax"/>
        </c:scaling>
        <c:delete val="0"/>
        <c:axPos val="l"/>
        <c:numFmt formatCode="General" sourceLinked="1"/>
        <c:majorTickMark val="out"/>
        <c:minorTickMark val="none"/>
        <c:tickLblPos val="nextTo"/>
        <c:crossAx val="88223104"/>
        <c:crosses val="autoZero"/>
        <c:crossBetween val="between"/>
      </c:valAx>
    </c:plotArea>
    <c:legend>
      <c:legendPos val="r"/>
      <c:overlay val="0"/>
    </c:legend>
    <c:plotVisOnly val="1"/>
    <c:dispBlanksAs val="zero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5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занимающихся детей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60</c:v>
                </c:pt>
                <c:pt idx="1">
                  <c:v>75</c:v>
                </c:pt>
                <c:pt idx="2">
                  <c:v>120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5156-C249-B1F9-8128602DC7FE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axId val="69983616"/>
        <c:axId val="69993600"/>
      </c:barChart>
      <c:catAx>
        <c:axId val="69983616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69993600"/>
        <c:crosses val="autoZero"/>
        <c:auto val="1"/>
        <c:lblAlgn val="l"/>
        <c:lblOffset val="100"/>
        <c:noMultiLvlLbl val="0"/>
      </c:catAx>
      <c:valAx>
        <c:axId val="6999360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69983616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6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view3D>
      <c:rotX val="15"/>
      <c:rotY val="20"/>
      <c:rAngAx val="0"/>
    </c:view3D>
    <c:floor>
      <c:thickness val="0"/>
    </c:floor>
    <c:sideWall>
      <c:thickness val="0"/>
    </c:sideWall>
    <c:backWall>
      <c:thickness val="0"/>
    </c:backWall>
    <c:plotArea>
      <c:layout/>
      <c:bar3DChart>
        <c:barDir val="col"/>
        <c:grouping val="stacke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Процент роста численности </c:v>
                </c:pt>
              </c:strCache>
            </c:strRef>
          </c:tx>
          <c:invertIfNegative val="0"/>
          <c:cat>
            <c:numRef>
              <c:f>Лист1!$A$2:$A$4</c:f>
              <c:numCache>
                <c:formatCode>General</c:formatCode>
                <c:ptCount val="3"/>
                <c:pt idx="0">
                  <c:v>2017</c:v>
                </c:pt>
                <c:pt idx="1">
                  <c:v>2018</c:v>
                </c:pt>
                <c:pt idx="2">
                  <c:v>2019</c:v>
                </c:pt>
              </c:numCache>
            </c:numRef>
          </c:cat>
          <c:val>
            <c:numRef>
              <c:f>Лист1!$B$2:$B$4</c:f>
              <c:numCache>
                <c:formatCode>General</c:formatCode>
                <c:ptCount val="3"/>
                <c:pt idx="0">
                  <c:v>0</c:v>
                </c:pt>
                <c:pt idx="1">
                  <c:v>25</c:v>
                </c:pt>
                <c:pt idx="2">
                  <c:v>60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73C1-0543-AE79-C27F00E0B224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150"/>
        <c:shape val="box"/>
        <c:axId val="71770880"/>
        <c:axId val="71772416"/>
        <c:axId val="0"/>
      </c:bar3DChart>
      <c:catAx>
        <c:axId val="71770880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1772416"/>
        <c:crosses val="autoZero"/>
        <c:auto val="1"/>
        <c:lblAlgn val="ctr"/>
        <c:lblOffset val="100"/>
        <c:noMultiLvlLbl val="0"/>
      </c:catAx>
      <c:valAx>
        <c:axId val="71772416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1770880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7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lineChart>
        <c:grouping val="standard"/>
        <c:varyColors val="0"/>
        <c:ser>
          <c:idx val="0"/>
          <c:order val="0"/>
          <c:tx>
            <c:strRef>
              <c:f>Лист1!$B$1</c:f>
              <c:strCache>
                <c:ptCount val="1"/>
                <c:pt idx="0">
                  <c:v>Количество занимающихся детей</c:v>
                </c:pt>
              </c:strCache>
            </c:strRef>
          </c:tx>
          <c:cat>
            <c:strRef>
              <c:f>Лист1!$A$2:$A$12</c:f>
              <c:strCache>
                <c:ptCount val="11"/>
                <c:pt idx="0">
                  <c:v>СОГ</c:v>
                </c:pt>
                <c:pt idx="1">
                  <c:v>ГНП-1</c:v>
                </c:pt>
                <c:pt idx="2">
                  <c:v>ГНП-2</c:v>
                </c:pt>
                <c:pt idx="3">
                  <c:v>ГНП-3</c:v>
                </c:pt>
                <c:pt idx="4">
                  <c:v>УТГ(ТСС) -1</c:v>
                </c:pt>
                <c:pt idx="5">
                  <c:v>УТГ(ТСС) -2</c:v>
                </c:pt>
                <c:pt idx="6">
                  <c:v>УТГ(ТСС) -3</c:v>
                </c:pt>
                <c:pt idx="7">
                  <c:v>УТГ(ТСС) -4</c:v>
                </c:pt>
                <c:pt idx="8">
                  <c:v>УТГ(ТСС) -5</c:v>
                </c:pt>
                <c:pt idx="9">
                  <c:v>ГССМ</c:v>
                </c:pt>
                <c:pt idx="10">
                  <c:v>ВСМ</c:v>
                </c:pt>
              </c:strCache>
            </c:strRef>
          </c:cat>
          <c:val>
            <c:numRef>
              <c:f>Лист1!$B$2:$B$12</c:f>
              <c:numCache>
                <c:formatCode>General</c:formatCode>
                <c:ptCount val="11"/>
                <c:pt idx="0">
                  <c:v>150</c:v>
                </c:pt>
                <c:pt idx="1">
                  <c:v>120</c:v>
                </c:pt>
                <c:pt idx="2">
                  <c:v>90</c:v>
                </c:pt>
                <c:pt idx="3">
                  <c:v>60</c:v>
                </c:pt>
                <c:pt idx="4">
                  <c:v>45</c:v>
                </c:pt>
                <c:pt idx="5">
                  <c:v>45</c:v>
                </c:pt>
                <c:pt idx="6">
                  <c:v>45</c:v>
                </c:pt>
                <c:pt idx="7">
                  <c:v>30</c:v>
                </c:pt>
                <c:pt idx="8">
                  <c:v>30</c:v>
                </c:pt>
                <c:pt idx="9">
                  <c:v>5</c:v>
                </c:pt>
                <c:pt idx="10">
                  <c:v>1</c:v>
                </c:pt>
              </c:numCache>
            </c:numRef>
          </c:val>
          <c:smooth val="0"/>
          <c:extLst>
            <c:ext xmlns:c16="http://schemas.microsoft.com/office/drawing/2014/chart" uri="{C3380CC4-5D6E-409C-BE32-E72D297353CC}">
              <c16:uniqueId val="{00000000-C61A-4C44-B99F-9ED4B7D95A1C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marker val="1"/>
        <c:smooth val="0"/>
        <c:axId val="75846784"/>
        <c:axId val="75848320"/>
      </c:lineChart>
      <c:catAx>
        <c:axId val="75846784"/>
        <c:scaling>
          <c:orientation val="minMax"/>
        </c:scaling>
        <c:delete val="0"/>
        <c:axPos val="b"/>
        <c:numFmt formatCode="General" sourceLinked="1"/>
        <c:majorTickMark val="out"/>
        <c:minorTickMark val="none"/>
        <c:tickLblPos val="nextTo"/>
        <c:crossAx val="75848320"/>
        <c:crosses val="autoZero"/>
        <c:auto val="1"/>
        <c:lblAlgn val="l"/>
        <c:lblOffset val="100"/>
        <c:noMultiLvlLbl val="0"/>
      </c:catAx>
      <c:valAx>
        <c:axId val="75848320"/>
        <c:scaling>
          <c:orientation val="minMax"/>
        </c:scaling>
        <c:delete val="0"/>
        <c:axPos val="l"/>
        <c:majorGridlines/>
        <c:numFmt formatCode="General" sourceLinked="1"/>
        <c:majorTickMark val="out"/>
        <c:minorTickMark val="none"/>
        <c:tickLblPos val="nextTo"/>
        <c:crossAx val="75846784"/>
        <c:crosses val="autoZero"/>
        <c:crossBetween val="between"/>
      </c:valAx>
    </c:plotArea>
    <c:legend>
      <c:legendPos val="r"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62B0584-5AB5-49F3-A839-662CCF80859D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71B93F4A-24E9-4C92-918D-ECF569878034}">
      <dgm:prSet phldrT="[Текст]"/>
      <dgm:spPr/>
      <dgm:t>
        <a:bodyPr/>
        <a:lstStyle/>
        <a:p>
          <a:r>
            <a:rPr lang="ru-RU" dirty="0"/>
            <a:t>ЗМС – 1 чел.</a:t>
          </a:r>
        </a:p>
      </dgm:t>
    </dgm:pt>
    <dgm:pt modelId="{DEFA657E-ED0B-4AB1-89D5-57D98D7B37FB}" type="parTrans" cxnId="{C530E7CF-7163-46F3-8900-470BB967348A}">
      <dgm:prSet/>
      <dgm:spPr/>
      <dgm:t>
        <a:bodyPr/>
        <a:lstStyle/>
        <a:p>
          <a:endParaRPr lang="ru-RU"/>
        </a:p>
      </dgm:t>
    </dgm:pt>
    <dgm:pt modelId="{2AB40486-E10F-4891-8BB4-49FF03B21DB8}" type="sibTrans" cxnId="{C530E7CF-7163-46F3-8900-470BB967348A}">
      <dgm:prSet/>
      <dgm:spPr/>
      <dgm:t>
        <a:bodyPr/>
        <a:lstStyle/>
        <a:p>
          <a:endParaRPr lang="ru-RU"/>
        </a:p>
      </dgm:t>
    </dgm:pt>
    <dgm:pt modelId="{8C0FF623-E4C9-4C6E-A4ED-F0A2FCEF9A4D}">
      <dgm:prSet phldrT="[Текст]"/>
      <dgm:spPr/>
      <dgm:t>
        <a:bodyPr/>
        <a:lstStyle/>
        <a:p>
          <a:r>
            <a:rPr lang="ru-RU" dirty="0"/>
            <a:t>МС – 1 чел.</a:t>
          </a:r>
        </a:p>
      </dgm:t>
    </dgm:pt>
    <dgm:pt modelId="{97C45421-6253-442D-8128-F651850496CE}" type="parTrans" cxnId="{0B29CFAB-84A6-4571-A4A3-388EAD49DD41}">
      <dgm:prSet/>
      <dgm:spPr/>
      <dgm:t>
        <a:bodyPr/>
        <a:lstStyle/>
        <a:p>
          <a:endParaRPr lang="ru-RU"/>
        </a:p>
      </dgm:t>
    </dgm:pt>
    <dgm:pt modelId="{70F93CBE-BCAC-4E06-90ED-B481676A996F}" type="sibTrans" cxnId="{0B29CFAB-84A6-4571-A4A3-388EAD49DD41}">
      <dgm:prSet/>
      <dgm:spPr/>
      <dgm:t>
        <a:bodyPr/>
        <a:lstStyle/>
        <a:p>
          <a:endParaRPr lang="ru-RU"/>
        </a:p>
      </dgm:t>
    </dgm:pt>
    <dgm:pt modelId="{4EC4B513-E4B7-49D7-B9E5-178B352294DB}">
      <dgm:prSet phldrT="[Текст]"/>
      <dgm:spPr/>
      <dgm:t>
        <a:bodyPr/>
        <a:lstStyle/>
        <a:p>
          <a:r>
            <a:rPr lang="ru-RU" dirty="0"/>
            <a:t>КМС- 6 чел.</a:t>
          </a:r>
        </a:p>
      </dgm:t>
    </dgm:pt>
    <dgm:pt modelId="{555D01E5-FD6A-459F-83BF-28D876E3F7CB}" type="parTrans" cxnId="{D452EBE1-0DDB-4C23-B081-C31DB7351DBB}">
      <dgm:prSet/>
      <dgm:spPr/>
      <dgm:t>
        <a:bodyPr/>
        <a:lstStyle/>
        <a:p>
          <a:endParaRPr lang="ru-RU"/>
        </a:p>
      </dgm:t>
    </dgm:pt>
    <dgm:pt modelId="{DD159473-3955-40F0-AE39-A46E2FF57946}" type="sibTrans" cxnId="{D452EBE1-0DDB-4C23-B081-C31DB7351DBB}">
      <dgm:prSet/>
      <dgm:spPr/>
      <dgm:t>
        <a:bodyPr/>
        <a:lstStyle/>
        <a:p>
          <a:endParaRPr lang="ru-RU"/>
        </a:p>
      </dgm:t>
    </dgm:pt>
    <dgm:pt modelId="{2697C6A0-D9CC-4518-812C-53568A7F68D8}">
      <dgm:prSet phldrT="[Текст]"/>
      <dgm:spPr/>
      <dgm:t>
        <a:bodyPr/>
        <a:lstStyle/>
        <a:p>
          <a:r>
            <a:rPr lang="ru-RU" dirty="0"/>
            <a:t>1 разряд – 15 чел.</a:t>
          </a:r>
        </a:p>
      </dgm:t>
    </dgm:pt>
    <dgm:pt modelId="{3F7A9A51-EC3A-46CC-91E1-40757D30BCE0}" type="parTrans" cxnId="{7624D207-5516-4DDA-AB2C-3212F9548000}">
      <dgm:prSet/>
      <dgm:spPr/>
      <dgm:t>
        <a:bodyPr/>
        <a:lstStyle/>
        <a:p>
          <a:endParaRPr lang="ru-RU"/>
        </a:p>
      </dgm:t>
    </dgm:pt>
    <dgm:pt modelId="{9F66BB37-03D7-4C90-956F-D2E3486828D7}" type="sibTrans" cxnId="{7624D207-5516-4DDA-AB2C-3212F9548000}">
      <dgm:prSet/>
      <dgm:spPr/>
      <dgm:t>
        <a:bodyPr/>
        <a:lstStyle/>
        <a:p>
          <a:endParaRPr lang="ru-RU"/>
        </a:p>
      </dgm:t>
    </dgm:pt>
    <dgm:pt modelId="{72D39D05-B286-4A84-9B82-56B58F3B6C01}">
      <dgm:prSet phldrT="[Текст]"/>
      <dgm:spPr/>
      <dgm:t>
        <a:bodyPr/>
        <a:lstStyle/>
        <a:p>
          <a:r>
            <a:rPr lang="ru-RU" dirty="0"/>
            <a:t>Массовые разряды – 18 чел.</a:t>
          </a:r>
        </a:p>
        <a:p>
          <a:endParaRPr lang="ru-RU" dirty="0"/>
        </a:p>
      </dgm:t>
    </dgm:pt>
    <dgm:pt modelId="{488F787E-3482-4375-9020-B614F8385CBB}" type="parTrans" cxnId="{7B5AF95F-9D2D-4BE8-80CB-7A5D269B3B82}">
      <dgm:prSet/>
      <dgm:spPr/>
      <dgm:t>
        <a:bodyPr/>
        <a:lstStyle/>
        <a:p>
          <a:endParaRPr lang="ru-RU"/>
        </a:p>
      </dgm:t>
    </dgm:pt>
    <dgm:pt modelId="{A4BBDBEA-70DD-4EAA-A014-BEDAC31882C7}" type="sibTrans" cxnId="{7B5AF95F-9D2D-4BE8-80CB-7A5D269B3B82}">
      <dgm:prSet/>
      <dgm:spPr/>
      <dgm:t>
        <a:bodyPr/>
        <a:lstStyle/>
        <a:p>
          <a:endParaRPr lang="ru-RU"/>
        </a:p>
      </dgm:t>
    </dgm:pt>
    <dgm:pt modelId="{F224EC83-B4A9-4CDF-B45A-4AA59B5B0DB0}" type="pres">
      <dgm:prSet presAssocID="{062B0584-5AB5-49F3-A839-662CCF80859D}" presName="compositeShape" presStyleCnt="0">
        <dgm:presLayoutVars>
          <dgm:dir/>
          <dgm:resizeHandles/>
        </dgm:presLayoutVars>
      </dgm:prSet>
      <dgm:spPr/>
    </dgm:pt>
    <dgm:pt modelId="{AB36F2EF-944A-458B-876A-6C4E691629C7}" type="pres">
      <dgm:prSet presAssocID="{062B0584-5AB5-49F3-A839-662CCF80859D}" presName="pyramid" presStyleLbl="node1" presStyleIdx="0" presStyleCnt="1"/>
      <dgm:spPr/>
    </dgm:pt>
    <dgm:pt modelId="{D81EE6D7-E870-4BB8-92CC-7D01C72A9ADE}" type="pres">
      <dgm:prSet presAssocID="{062B0584-5AB5-49F3-A839-662CCF80859D}" presName="theList" presStyleCnt="0"/>
      <dgm:spPr/>
    </dgm:pt>
    <dgm:pt modelId="{CBDD1880-D341-4E76-BBCE-5A1DDEFEBBDC}" type="pres">
      <dgm:prSet presAssocID="{71B93F4A-24E9-4C92-918D-ECF569878034}" presName="aNode" presStyleLbl="fgAcc1" presStyleIdx="0" presStyleCnt="5">
        <dgm:presLayoutVars>
          <dgm:bulletEnabled val="1"/>
        </dgm:presLayoutVars>
      </dgm:prSet>
      <dgm:spPr/>
    </dgm:pt>
    <dgm:pt modelId="{C4F6D85D-48F3-42F4-99B9-DF7BA4476B4D}" type="pres">
      <dgm:prSet presAssocID="{71B93F4A-24E9-4C92-918D-ECF569878034}" presName="aSpace" presStyleCnt="0"/>
      <dgm:spPr/>
    </dgm:pt>
    <dgm:pt modelId="{0CFC2F28-16CA-4979-8DB0-5277CEEFC4F7}" type="pres">
      <dgm:prSet presAssocID="{8C0FF623-E4C9-4C6E-A4ED-F0A2FCEF9A4D}" presName="aNode" presStyleLbl="fgAcc1" presStyleIdx="1" presStyleCnt="5">
        <dgm:presLayoutVars>
          <dgm:bulletEnabled val="1"/>
        </dgm:presLayoutVars>
      </dgm:prSet>
      <dgm:spPr/>
    </dgm:pt>
    <dgm:pt modelId="{05618647-2DD2-4E98-BC1C-CCDBF15B5B6D}" type="pres">
      <dgm:prSet presAssocID="{8C0FF623-E4C9-4C6E-A4ED-F0A2FCEF9A4D}" presName="aSpace" presStyleCnt="0"/>
      <dgm:spPr/>
    </dgm:pt>
    <dgm:pt modelId="{2E5AFB68-570A-454D-9BC8-CEC6A6D06F26}" type="pres">
      <dgm:prSet presAssocID="{4EC4B513-E4B7-49D7-B9E5-178B352294DB}" presName="aNode" presStyleLbl="fgAcc1" presStyleIdx="2" presStyleCnt="5">
        <dgm:presLayoutVars>
          <dgm:bulletEnabled val="1"/>
        </dgm:presLayoutVars>
      </dgm:prSet>
      <dgm:spPr/>
    </dgm:pt>
    <dgm:pt modelId="{EAFD0244-AC59-4B54-81D2-BC97A11355DC}" type="pres">
      <dgm:prSet presAssocID="{4EC4B513-E4B7-49D7-B9E5-178B352294DB}" presName="aSpace" presStyleCnt="0"/>
      <dgm:spPr/>
    </dgm:pt>
    <dgm:pt modelId="{2D15561A-076E-4A89-8335-AC6247C603AC}" type="pres">
      <dgm:prSet presAssocID="{2697C6A0-D9CC-4518-812C-53568A7F68D8}" presName="aNode" presStyleLbl="fgAcc1" presStyleIdx="3" presStyleCnt="5">
        <dgm:presLayoutVars>
          <dgm:bulletEnabled val="1"/>
        </dgm:presLayoutVars>
      </dgm:prSet>
      <dgm:spPr/>
    </dgm:pt>
    <dgm:pt modelId="{7714F172-A4F6-4506-B640-14E665A8E2C0}" type="pres">
      <dgm:prSet presAssocID="{2697C6A0-D9CC-4518-812C-53568A7F68D8}" presName="aSpace" presStyleCnt="0"/>
      <dgm:spPr/>
    </dgm:pt>
    <dgm:pt modelId="{C7EF5C93-F2FD-4A7E-9A71-452BFDA4F6FD}" type="pres">
      <dgm:prSet presAssocID="{72D39D05-B286-4A84-9B82-56B58F3B6C01}" presName="aNode" presStyleLbl="fgAcc1" presStyleIdx="4" presStyleCnt="5">
        <dgm:presLayoutVars>
          <dgm:bulletEnabled val="1"/>
        </dgm:presLayoutVars>
      </dgm:prSet>
      <dgm:spPr/>
    </dgm:pt>
    <dgm:pt modelId="{4DBDDC09-61F5-46C6-AAB5-4542EC90C9BC}" type="pres">
      <dgm:prSet presAssocID="{72D39D05-B286-4A84-9B82-56B58F3B6C01}" presName="aSpace" presStyleCnt="0"/>
      <dgm:spPr/>
    </dgm:pt>
  </dgm:ptLst>
  <dgm:cxnLst>
    <dgm:cxn modelId="{7624D207-5516-4DDA-AB2C-3212F9548000}" srcId="{062B0584-5AB5-49F3-A839-662CCF80859D}" destId="{2697C6A0-D9CC-4518-812C-53568A7F68D8}" srcOrd="3" destOrd="0" parTransId="{3F7A9A51-EC3A-46CC-91E1-40757D30BCE0}" sibTransId="{9F66BB37-03D7-4C90-956F-D2E3486828D7}"/>
    <dgm:cxn modelId="{641EED41-388A-43C2-A846-D489D3E10152}" type="presOf" srcId="{062B0584-5AB5-49F3-A839-662CCF80859D}" destId="{F224EC83-B4A9-4CDF-B45A-4AA59B5B0DB0}" srcOrd="0" destOrd="0" presId="urn:microsoft.com/office/officeart/2005/8/layout/pyramid2"/>
    <dgm:cxn modelId="{7B5AF95F-9D2D-4BE8-80CB-7A5D269B3B82}" srcId="{062B0584-5AB5-49F3-A839-662CCF80859D}" destId="{72D39D05-B286-4A84-9B82-56B58F3B6C01}" srcOrd="4" destOrd="0" parTransId="{488F787E-3482-4375-9020-B614F8385CBB}" sibTransId="{A4BBDBEA-70DD-4EAA-A014-BEDAC31882C7}"/>
    <dgm:cxn modelId="{DBC13161-8CC3-4EDF-8708-DE25C3590847}" type="presOf" srcId="{71B93F4A-24E9-4C92-918D-ECF569878034}" destId="{CBDD1880-D341-4E76-BBCE-5A1DDEFEBBDC}" srcOrd="0" destOrd="0" presId="urn:microsoft.com/office/officeart/2005/8/layout/pyramid2"/>
    <dgm:cxn modelId="{5FDD4C82-7B14-4081-A5C9-A8667708A8AA}" type="presOf" srcId="{72D39D05-B286-4A84-9B82-56B58F3B6C01}" destId="{C7EF5C93-F2FD-4A7E-9A71-452BFDA4F6FD}" srcOrd="0" destOrd="0" presId="urn:microsoft.com/office/officeart/2005/8/layout/pyramid2"/>
    <dgm:cxn modelId="{F8AC81A3-2873-40FA-9FBE-47A3E732A727}" type="presOf" srcId="{8C0FF623-E4C9-4C6E-A4ED-F0A2FCEF9A4D}" destId="{0CFC2F28-16CA-4979-8DB0-5277CEEFC4F7}" srcOrd="0" destOrd="0" presId="urn:microsoft.com/office/officeart/2005/8/layout/pyramid2"/>
    <dgm:cxn modelId="{0B29CFAB-84A6-4571-A4A3-388EAD49DD41}" srcId="{062B0584-5AB5-49F3-A839-662CCF80859D}" destId="{8C0FF623-E4C9-4C6E-A4ED-F0A2FCEF9A4D}" srcOrd="1" destOrd="0" parTransId="{97C45421-6253-442D-8128-F651850496CE}" sibTransId="{70F93CBE-BCAC-4E06-90ED-B481676A996F}"/>
    <dgm:cxn modelId="{C530E7CF-7163-46F3-8900-470BB967348A}" srcId="{062B0584-5AB5-49F3-A839-662CCF80859D}" destId="{71B93F4A-24E9-4C92-918D-ECF569878034}" srcOrd="0" destOrd="0" parTransId="{DEFA657E-ED0B-4AB1-89D5-57D98D7B37FB}" sibTransId="{2AB40486-E10F-4891-8BB4-49FF03B21DB8}"/>
    <dgm:cxn modelId="{231786DC-70D8-47C4-9173-CEED72448DB6}" type="presOf" srcId="{4EC4B513-E4B7-49D7-B9E5-178B352294DB}" destId="{2E5AFB68-570A-454D-9BC8-CEC6A6D06F26}" srcOrd="0" destOrd="0" presId="urn:microsoft.com/office/officeart/2005/8/layout/pyramid2"/>
    <dgm:cxn modelId="{D452EBE1-0DDB-4C23-B081-C31DB7351DBB}" srcId="{062B0584-5AB5-49F3-A839-662CCF80859D}" destId="{4EC4B513-E4B7-49D7-B9E5-178B352294DB}" srcOrd="2" destOrd="0" parTransId="{555D01E5-FD6A-459F-83BF-28D876E3F7CB}" sibTransId="{DD159473-3955-40F0-AE39-A46E2FF57946}"/>
    <dgm:cxn modelId="{27E32EE9-E82E-4122-9D11-AA2CFA57BCA6}" type="presOf" srcId="{2697C6A0-D9CC-4518-812C-53568A7F68D8}" destId="{2D15561A-076E-4A89-8335-AC6247C603AC}" srcOrd="0" destOrd="0" presId="urn:microsoft.com/office/officeart/2005/8/layout/pyramid2"/>
    <dgm:cxn modelId="{36235D61-AF94-4C51-8239-093873AA5707}" type="presParOf" srcId="{F224EC83-B4A9-4CDF-B45A-4AA59B5B0DB0}" destId="{AB36F2EF-944A-458B-876A-6C4E691629C7}" srcOrd="0" destOrd="0" presId="urn:microsoft.com/office/officeart/2005/8/layout/pyramid2"/>
    <dgm:cxn modelId="{3099400E-3AE9-4CD6-A47E-6F2583192209}" type="presParOf" srcId="{F224EC83-B4A9-4CDF-B45A-4AA59B5B0DB0}" destId="{D81EE6D7-E870-4BB8-92CC-7D01C72A9ADE}" srcOrd="1" destOrd="0" presId="urn:microsoft.com/office/officeart/2005/8/layout/pyramid2"/>
    <dgm:cxn modelId="{92132AEA-0F94-4413-9C03-D497E1D85EA5}" type="presParOf" srcId="{D81EE6D7-E870-4BB8-92CC-7D01C72A9ADE}" destId="{CBDD1880-D341-4E76-BBCE-5A1DDEFEBBDC}" srcOrd="0" destOrd="0" presId="urn:microsoft.com/office/officeart/2005/8/layout/pyramid2"/>
    <dgm:cxn modelId="{855497C7-6005-453C-86E2-39024F14DDF0}" type="presParOf" srcId="{D81EE6D7-E870-4BB8-92CC-7D01C72A9ADE}" destId="{C4F6D85D-48F3-42F4-99B9-DF7BA4476B4D}" srcOrd="1" destOrd="0" presId="urn:microsoft.com/office/officeart/2005/8/layout/pyramid2"/>
    <dgm:cxn modelId="{11C115FC-25E5-4ECB-A7EA-B5DF956AF24D}" type="presParOf" srcId="{D81EE6D7-E870-4BB8-92CC-7D01C72A9ADE}" destId="{0CFC2F28-16CA-4979-8DB0-5277CEEFC4F7}" srcOrd="2" destOrd="0" presId="urn:microsoft.com/office/officeart/2005/8/layout/pyramid2"/>
    <dgm:cxn modelId="{1516580D-4ECF-4FE6-ACDF-E173D435D37F}" type="presParOf" srcId="{D81EE6D7-E870-4BB8-92CC-7D01C72A9ADE}" destId="{05618647-2DD2-4E98-BC1C-CCDBF15B5B6D}" srcOrd="3" destOrd="0" presId="urn:microsoft.com/office/officeart/2005/8/layout/pyramid2"/>
    <dgm:cxn modelId="{E5375C53-0EA7-4F4A-8E0E-1B5E46B3C0B6}" type="presParOf" srcId="{D81EE6D7-E870-4BB8-92CC-7D01C72A9ADE}" destId="{2E5AFB68-570A-454D-9BC8-CEC6A6D06F26}" srcOrd="4" destOrd="0" presId="urn:microsoft.com/office/officeart/2005/8/layout/pyramid2"/>
    <dgm:cxn modelId="{B7967CD6-5D4B-4A0C-BCB7-5354EB711D3C}" type="presParOf" srcId="{D81EE6D7-E870-4BB8-92CC-7D01C72A9ADE}" destId="{EAFD0244-AC59-4B54-81D2-BC97A11355DC}" srcOrd="5" destOrd="0" presId="urn:microsoft.com/office/officeart/2005/8/layout/pyramid2"/>
    <dgm:cxn modelId="{720CC743-11D1-4C67-9B94-DFB3BAE6EA3F}" type="presParOf" srcId="{D81EE6D7-E870-4BB8-92CC-7D01C72A9ADE}" destId="{2D15561A-076E-4A89-8335-AC6247C603AC}" srcOrd="6" destOrd="0" presId="urn:microsoft.com/office/officeart/2005/8/layout/pyramid2"/>
    <dgm:cxn modelId="{C6CF0F9C-793F-4664-AB90-F4BB56D44BF6}" type="presParOf" srcId="{D81EE6D7-E870-4BB8-92CC-7D01C72A9ADE}" destId="{7714F172-A4F6-4506-B640-14E665A8E2C0}" srcOrd="7" destOrd="0" presId="urn:microsoft.com/office/officeart/2005/8/layout/pyramid2"/>
    <dgm:cxn modelId="{72430DCE-169B-4906-B790-DBA39D94A2B5}" type="presParOf" srcId="{D81EE6D7-E870-4BB8-92CC-7D01C72A9ADE}" destId="{C7EF5C93-F2FD-4A7E-9A71-452BFDA4F6FD}" srcOrd="8" destOrd="0" presId="urn:microsoft.com/office/officeart/2005/8/layout/pyramid2"/>
    <dgm:cxn modelId="{0DBF443D-A6D0-46DA-B9DF-699CA5A7E3DD}" type="presParOf" srcId="{D81EE6D7-E870-4BB8-92CC-7D01C72A9ADE}" destId="{4DBDDC09-61F5-46C6-AAB5-4542EC90C9BC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3974086-94F0-43B6-A89B-01B66CB1A3C7}" type="doc">
      <dgm:prSet loTypeId="urn:microsoft.com/office/officeart/2005/8/layout/pyramid2" loCatId="pyramid" qsTypeId="urn:microsoft.com/office/officeart/2005/8/quickstyle/simple1" qsCatId="simple" csTypeId="urn:microsoft.com/office/officeart/2005/8/colors/accent1_2" csCatId="accent1" phldr="1"/>
      <dgm:spPr/>
    </dgm:pt>
    <dgm:pt modelId="{F230CB61-B385-449D-957C-AAC67E52AA79}">
      <dgm:prSet phldrT="[Текст]"/>
      <dgm:spPr/>
      <dgm:t>
        <a:bodyPr/>
        <a:lstStyle/>
        <a:p>
          <a:r>
            <a:rPr lang="ru-RU" dirty="0"/>
            <a:t>МС – 6 чел.</a:t>
          </a:r>
        </a:p>
      </dgm:t>
    </dgm:pt>
    <dgm:pt modelId="{EA8EE925-3ED5-48CE-8E26-6B3B2686344C}" type="parTrans" cxnId="{C985E2FD-0010-4A61-9532-E24FF4AAE22A}">
      <dgm:prSet/>
      <dgm:spPr/>
      <dgm:t>
        <a:bodyPr/>
        <a:lstStyle/>
        <a:p>
          <a:endParaRPr lang="ru-RU"/>
        </a:p>
      </dgm:t>
    </dgm:pt>
    <dgm:pt modelId="{2033E494-993C-43C2-B91E-CEEADE7D4F3C}" type="sibTrans" cxnId="{C985E2FD-0010-4A61-9532-E24FF4AAE22A}">
      <dgm:prSet/>
      <dgm:spPr/>
      <dgm:t>
        <a:bodyPr/>
        <a:lstStyle/>
        <a:p>
          <a:endParaRPr lang="ru-RU"/>
        </a:p>
      </dgm:t>
    </dgm:pt>
    <dgm:pt modelId="{B9A95149-1474-4574-9F3A-A81E53F550A0}">
      <dgm:prSet phldrT="[Текст]"/>
      <dgm:spPr/>
      <dgm:t>
        <a:bodyPr/>
        <a:lstStyle/>
        <a:p>
          <a:r>
            <a:rPr lang="ru-RU" dirty="0"/>
            <a:t>КМС – 5 чел.</a:t>
          </a:r>
        </a:p>
      </dgm:t>
    </dgm:pt>
    <dgm:pt modelId="{D9274E3D-973F-4510-8A6B-AD29D55F51B8}" type="parTrans" cxnId="{41A394A7-F1A2-4CC6-A726-658E05474BFE}">
      <dgm:prSet/>
      <dgm:spPr/>
      <dgm:t>
        <a:bodyPr/>
        <a:lstStyle/>
        <a:p>
          <a:endParaRPr lang="ru-RU"/>
        </a:p>
      </dgm:t>
    </dgm:pt>
    <dgm:pt modelId="{7F6DACC7-BB9E-4E7D-8CCA-AFD216FCD7BA}" type="sibTrans" cxnId="{41A394A7-F1A2-4CC6-A726-658E05474BFE}">
      <dgm:prSet/>
      <dgm:spPr/>
      <dgm:t>
        <a:bodyPr/>
        <a:lstStyle/>
        <a:p>
          <a:endParaRPr lang="ru-RU"/>
        </a:p>
      </dgm:t>
    </dgm:pt>
    <dgm:pt modelId="{6C156F79-6845-4C2C-97A6-688E9C2BB7BF}">
      <dgm:prSet phldrT="[Текст]"/>
      <dgm:spPr/>
      <dgm:t>
        <a:bodyPr/>
        <a:lstStyle/>
        <a:p>
          <a:r>
            <a:rPr lang="ru-RU" dirty="0"/>
            <a:t>1 разряд – 22 чел.</a:t>
          </a:r>
        </a:p>
      </dgm:t>
    </dgm:pt>
    <dgm:pt modelId="{52C77FF3-C07C-417D-A173-12A3EB7C9568}" type="parTrans" cxnId="{A4E9D31B-96EB-4C78-B023-9DFD96463A5A}">
      <dgm:prSet/>
      <dgm:spPr/>
      <dgm:t>
        <a:bodyPr/>
        <a:lstStyle/>
        <a:p>
          <a:endParaRPr lang="ru-RU"/>
        </a:p>
      </dgm:t>
    </dgm:pt>
    <dgm:pt modelId="{A28A57FC-9C12-4616-A82C-D70A78F43890}" type="sibTrans" cxnId="{A4E9D31B-96EB-4C78-B023-9DFD96463A5A}">
      <dgm:prSet/>
      <dgm:spPr/>
      <dgm:t>
        <a:bodyPr/>
        <a:lstStyle/>
        <a:p>
          <a:endParaRPr lang="ru-RU"/>
        </a:p>
      </dgm:t>
    </dgm:pt>
    <dgm:pt modelId="{1A7C32AE-B203-4F6D-ABE9-B563F989DD6D}">
      <dgm:prSet phldrT="[Текст]"/>
      <dgm:spPr/>
      <dgm:t>
        <a:bodyPr/>
        <a:lstStyle/>
        <a:p>
          <a:r>
            <a:rPr lang="ru-RU" dirty="0"/>
            <a:t>Массовые разряды – 45 чел.</a:t>
          </a:r>
        </a:p>
      </dgm:t>
    </dgm:pt>
    <dgm:pt modelId="{28C058B2-4606-4B43-98FB-DF9C1946A585}" type="parTrans" cxnId="{158FFA2C-640A-4557-9406-EF34216DAC35}">
      <dgm:prSet/>
      <dgm:spPr/>
      <dgm:t>
        <a:bodyPr/>
        <a:lstStyle/>
        <a:p>
          <a:endParaRPr lang="ru-RU"/>
        </a:p>
      </dgm:t>
    </dgm:pt>
    <dgm:pt modelId="{ADA862F9-21B3-43B6-90E5-62ED202FF78B}" type="sibTrans" cxnId="{158FFA2C-640A-4557-9406-EF34216DAC35}">
      <dgm:prSet/>
      <dgm:spPr/>
      <dgm:t>
        <a:bodyPr/>
        <a:lstStyle/>
        <a:p>
          <a:endParaRPr lang="ru-RU"/>
        </a:p>
      </dgm:t>
    </dgm:pt>
    <dgm:pt modelId="{FFAD8819-5F37-41A4-8E50-18193B8ACE4C}" type="pres">
      <dgm:prSet presAssocID="{A3974086-94F0-43B6-A89B-01B66CB1A3C7}" presName="compositeShape" presStyleCnt="0">
        <dgm:presLayoutVars>
          <dgm:dir/>
          <dgm:resizeHandles/>
        </dgm:presLayoutVars>
      </dgm:prSet>
      <dgm:spPr/>
    </dgm:pt>
    <dgm:pt modelId="{93B87E06-4752-470B-B478-3597521F214B}" type="pres">
      <dgm:prSet presAssocID="{A3974086-94F0-43B6-A89B-01B66CB1A3C7}" presName="pyramid" presStyleLbl="node1" presStyleIdx="0" presStyleCnt="1"/>
      <dgm:spPr/>
    </dgm:pt>
    <dgm:pt modelId="{12E426B1-C6C0-4E07-8EDE-96E760A1A0B4}" type="pres">
      <dgm:prSet presAssocID="{A3974086-94F0-43B6-A89B-01B66CB1A3C7}" presName="theList" presStyleCnt="0"/>
      <dgm:spPr/>
    </dgm:pt>
    <dgm:pt modelId="{3825D635-D189-4F07-A2AF-7C9FFE346BD8}" type="pres">
      <dgm:prSet presAssocID="{F230CB61-B385-449D-957C-AAC67E52AA79}" presName="aNode" presStyleLbl="fgAcc1" presStyleIdx="0" presStyleCnt="4">
        <dgm:presLayoutVars>
          <dgm:bulletEnabled val="1"/>
        </dgm:presLayoutVars>
      </dgm:prSet>
      <dgm:spPr/>
    </dgm:pt>
    <dgm:pt modelId="{72120805-1C73-4ECD-81D0-6E30BA74AACB}" type="pres">
      <dgm:prSet presAssocID="{F230CB61-B385-449D-957C-AAC67E52AA79}" presName="aSpace" presStyleCnt="0"/>
      <dgm:spPr/>
    </dgm:pt>
    <dgm:pt modelId="{BECB38D3-7A05-48CA-BB2D-80911000D3FF}" type="pres">
      <dgm:prSet presAssocID="{B9A95149-1474-4574-9F3A-A81E53F550A0}" presName="aNode" presStyleLbl="fgAcc1" presStyleIdx="1" presStyleCnt="4">
        <dgm:presLayoutVars>
          <dgm:bulletEnabled val="1"/>
        </dgm:presLayoutVars>
      </dgm:prSet>
      <dgm:spPr/>
    </dgm:pt>
    <dgm:pt modelId="{244328EA-FBF6-4249-99DC-938200B38650}" type="pres">
      <dgm:prSet presAssocID="{B9A95149-1474-4574-9F3A-A81E53F550A0}" presName="aSpace" presStyleCnt="0"/>
      <dgm:spPr/>
    </dgm:pt>
    <dgm:pt modelId="{673EC257-1993-48EA-9D2B-7E63F3886BE0}" type="pres">
      <dgm:prSet presAssocID="{6C156F79-6845-4C2C-97A6-688E9C2BB7BF}" presName="aNode" presStyleLbl="fgAcc1" presStyleIdx="2" presStyleCnt="4">
        <dgm:presLayoutVars>
          <dgm:bulletEnabled val="1"/>
        </dgm:presLayoutVars>
      </dgm:prSet>
      <dgm:spPr/>
    </dgm:pt>
    <dgm:pt modelId="{A3A78E68-6D06-4D59-A4CD-6C5B6F7FE0E8}" type="pres">
      <dgm:prSet presAssocID="{6C156F79-6845-4C2C-97A6-688E9C2BB7BF}" presName="aSpace" presStyleCnt="0"/>
      <dgm:spPr/>
    </dgm:pt>
    <dgm:pt modelId="{1456F3E9-D940-46D9-AEDF-538B42C6CF8F}" type="pres">
      <dgm:prSet presAssocID="{1A7C32AE-B203-4F6D-ABE9-B563F989DD6D}" presName="aNode" presStyleLbl="fgAcc1" presStyleIdx="3" presStyleCnt="4">
        <dgm:presLayoutVars>
          <dgm:bulletEnabled val="1"/>
        </dgm:presLayoutVars>
      </dgm:prSet>
      <dgm:spPr/>
    </dgm:pt>
    <dgm:pt modelId="{0C8591D9-B23E-44A8-A844-3146238ECF83}" type="pres">
      <dgm:prSet presAssocID="{1A7C32AE-B203-4F6D-ABE9-B563F989DD6D}" presName="aSpace" presStyleCnt="0"/>
      <dgm:spPr/>
    </dgm:pt>
  </dgm:ptLst>
  <dgm:cxnLst>
    <dgm:cxn modelId="{A4E9D31B-96EB-4C78-B023-9DFD96463A5A}" srcId="{A3974086-94F0-43B6-A89B-01B66CB1A3C7}" destId="{6C156F79-6845-4C2C-97A6-688E9C2BB7BF}" srcOrd="2" destOrd="0" parTransId="{52C77FF3-C07C-417D-A173-12A3EB7C9568}" sibTransId="{A28A57FC-9C12-4616-A82C-D70A78F43890}"/>
    <dgm:cxn modelId="{158FFA2C-640A-4557-9406-EF34216DAC35}" srcId="{A3974086-94F0-43B6-A89B-01B66CB1A3C7}" destId="{1A7C32AE-B203-4F6D-ABE9-B563F989DD6D}" srcOrd="3" destOrd="0" parTransId="{28C058B2-4606-4B43-98FB-DF9C1946A585}" sibTransId="{ADA862F9-21B3-43B6-90E5-62ED202FF78B}"/>
    <dgm:cxn modelId="{D71D2144-FF50-440A-A404-E7049420FB8A}" type="presOf" srcId="{1A7C32AE-B203-4F6D-ABE9-B563F989DD6D}" destId="{1456F3E9-D940-46D9-AEDF-538B42C6CF8F}" srcOrd="0" destOrd="0" presId="urn:microsoft.com/office/officeart/2005/8/layout/pyramid2"/>
    <dgm:cxn modelId="{A4336657-0089-4FBE-910B-3317617518AC}" type="presOf" srcId="{A3974086-94F0-43B6-A89B-01B66CB1A3C7}" destId="{FFAD8819-5F37-41A4-8E50-18193B8ACE4C}" srcOrd="0" destOrd="0" presId="urn:microsoft.com/office/officeart/2005/8/layout/pyramid2"/>
    <dgm:cxn modelId="{5B847A79-0D6F-4BFB-84B9-3DFD77EEB690}" type="presOf" srcId="{F230CB61-B385-449D-957C-AAC67E52AA79}" destId="{3825D635-D189-4F07-A2AF-7C9FFE346BD8}" srcOrd="0" destOrd="0" presId="urn:microsoft.com/office/officeart/2005/8/layout/pyramid2"/>
    <dgm:cxn modelId="{41A394A7-F1A2-4CC6-A726-658E05474BFE}" srcId="{A3974086-94F0-43B6-A89B-01B66CB1A3C7}" destId="{B9A95149-1474-4574-9F3A-A81E53F550A0}" srcOrd="1" destOrd="0" parTransId="{D9274E3D-973F-4510-8A6B-AD29D55F51B8}" sibTransId="{7F6DACC7-BB9E-4E7D-8CCA-AFD216FCD7BA}"/>
    <dgm:cxn modelId="{AB84EED1-C360-4D8B-975B-402EE2254AE9}" type="presOf" srcId="{6C156F79-6845-4C2C-97A6-688E9C2BB7BF}" destId="{673EC257-1993-48EA-9D2B-7E63F3886BE0}" srcOrd="0" destOrd="0" presId="urn:microsoft.com/office/officeart/2005/8/layout/pyramid2"/>
    <dgm:cxn modelId="{A1453CD6-7F53-4BDE-A65E-012C047DD8E7}" type="presOf" srcId="{B9A95149-1474-4574-9F3A-A81E53F550A0}" destId="{BECB38D3-7A05-48CA-BB2D-80911000D3FF}" srcOrd="0" destOrd="0" presId="urn:microsoft.com/office/officeart/2005/8/layout/pyramid2"/>
    <dgm:cxn modelId="{C985E2FD-0010-4A61-9532-E24FF4AAE22A}" srcId="{A3974086-94F0-43B6-A89B-01B66CB1A3C7}" destId="{F230CB61-B385-449D-957C-AAC67E52AA79}" srcOrd="0" destOrd="0" parTransId="{EA8EE925-3ED5-48CE-8E26-6B3B2686344C}" sibTransId="{2033E494-993C-43C2-B91E-CEEADE7D4F3C}"/>
    <dgm:cxn modelId="{7F03589B-C5F0-4DCB-A6CB-7C5B1F433FF1}" type="presParOf" srcId="{FFAD8819-5F37-41A4-8E50-18193B8ACE4C}" destId="{93B87E06-4752-470B-B478-3597521F214B}" srcOrd="0" destOrd="0" presId="urn:microsoft.com/office/officeart/2005/8/layout/pyramid2"/>
    <dgm:cxn modelId="{3D96BE83-FF07-4B57-86CC-FCE43D5A50D3}" type="presParOf" srcId="{FFAD8819-5F37-41A4-8E50-18193B8ACE4C}" destId="{12E426B1-C6C0-4E07-8EDE-96E760A1A0B4}" srcOrd="1" destOrd="0" presId="urn:microsoft.com/office/officeart/2005/8/layout/pyramid2"/>
    <dgm:cxn modelId="{1A68FD14-6292-407A-BF58-57A1EE004827}" type="presParOf" srcId="{12E426B1-C6C0-4E07-8EDE-96E760A1A0B4}" destId="{3825D635-D189-4F07-A2AF-7C9FFE346BD8}" srcOrd="0" destOrd="0" presId="urn:microsoft.com/office/officeart/2005/8/layout/pyramid2"/>
    <dgm:cxn modelId="{255A4642-986B-4383-AD3F-E88CDCF021A2}" type="presParOf" srcId="{12E426B1-C6C0-4E07-8EDE-96E760A1A0B4}" destId="{72120805-1C73-4ECD-81D0-6E30BA74AACB}" srcOrd="1" destOrd="0" presId="urn:microsoft.com/office/officeart/2005/8/layout/pyramid2"/>
    <dgm:cxn modelId="{D3A5055E-C363-4F77-BAAE-27EDEC30997C}" type="presParOf" srcId="{12E426B1-C6C0-4E07-8EDE-96E760A1A0B4}" destId="{BECB38D3-7A05-48CA-BB2D-80911000D3FF}" srcOrd="2" destOrd="0" presId="urn:microsoft.com/office/officeart/2005/8/layout/pyramid2"/>
    <dgm:cxn modelId="{B17B0E63-F69C-4390-901F-FB6410BB42CF}" type="presParOf" srcId="{12E426B1-C6C0-4E07-8EDE-96E760A1A0B4}" destId="{244328EA-FBF6-4249-99DC-938200B38650}" srcOrd="3" destOrd="0" presId="urn:microsoft.com/office/officeart/2005/8/layout/pyramid2"/>
    <dgm:cxn modelId="{2D9CFD9E-A051-4676-AADC-6D3BD3E2F6E5}" type="presParOf" srcId="{12E426B1-C6C0-4E07-8EDE-96E760A1A0B4}" destId="{673EC257-1993-48EA-9D2B-7E63F3886BE0}" srcOrd="4" destOrd="0" presId="urn:microsoft.com/office/officeart/2005/8/layout/pyramid2"/>
    <dgm:cxn modelId="{A94E7A5E-4408-434D-9D54-D66345C2A587}" type="presParOf" srcId="{12E426B1-C6C0-4E07-8EDE-96E760A1A0B4}" destId="{A3A78E68-6D06-4D59-A4CD-6C5B6F7FE0E8}" srcOrd="5" destOrd="0" presId="urn:microsoft.com/office/officeart/2005/8/layout/pyramid2"/>
    <dgm:cxn modelId="{F9665412-CD14-4775-A92C-A3F569FA8A05}" type="presParOf" srcId="{12E426B1-C6C0-4E07-8EDE-96E760A1A0B4}" destId="{1456F3E9-D940-46D9-AEDF-538B42C6CF8F}" srcOrd="6" destOrd="0" presId="urn:microsoft.com/office/officeart/2005/8/layout/pyramid2"/>
    <dgm:cxn modelId="{F33841A6-31E2-42F7-B43E-68E492559FF1}" type="presParOf" srcId="{12E426B1-C6C0-4E07-8EDE-96E760A1A0B4}" destId="{0C8591D9-B23E-44A8-A844-3146238ECF83}" srcOrd="7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23B6EF-296D-4126-A4BA-E49D7B52C88A}" type="doc">
      <dgm:prSet loTypeId="urn:microsoft.com/office/officeart/2005/8/layout/process4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17CF5658-12E8-454E-A1DB-A287180E0108}">
      <dgm:prSet/>
      <dgm:spPr/>
      <dgm:t>
        <a:bodyPr/>
        <a:lstStyle/>
        <a:p>
          <a:pPr rtl="0"/>
          <a:r>
            <a:rPr lang="ru-RU" dirty="0"/>
            <a:t>Планируемый  прирост  численности детей по проекту</a:t>
          </a:r>
        </a:p>
      </dgm:t>
    </dgm:pt>
    <dgm:pt modelId="{3F435033-ED4F-4CDB-9FB0-B4FC2350E6A2}" type="parTrans" cxnId="{9FE6E558-6D49-4459-8ECF-0909E75D0B5F}">
      <dgm:prSet/>
      <dgm:spPr/>
      <dgm:t>
        <a:bodyPr/>
        <a:lstStyle/>
        <a:p>
          <a:endParaRPr lang="ru-RU"/>
        </a:p>
      </dgm:t>
    </dgm:pt>
    <dgm:pt modelId="{DD664F8B-FE6D-4E6D-BD4C-6F27F83DFD77}" type="sibTrans" cxnId="{9FE6E558-6D49-4459-8ECF-0909E75D0B5F}">
      <dgm:prSet/>
      <dgm:spPr/>
      <dgm:t>
        <a:bodyPr/>
        <a:lstStyle/>
        <a:p>
          <a:endParaRPr lang="ru-RU"/>
        </a:p>
      </dgm:t>
    </dgm:pt>
    <dgm:pt modelId="{6F2D1D34-4468-4E85-A2E0-149B554BCE8E}">
      <dgm:prSet/>
      <dgm:spPr/>
      <dgm:t>
        <a:bodyPr/>
        <a:lstStyle/>
        <a:p>
          <a:pPr rtl="0"/>
          <a:r>
            <a:rPr lang="ru-RU" b="1" dirty="0"/>
            <a:t>2017 год – 60 детей.</a:t>
          </a:r>
          <a:endParaRPr lang="ru-RU" dirty="0"/>
        </a:p>
      </dgm:t>
    </dgm:pt>
    <dgm:pt modelId="{1CF3EACC-8558-42FE-B0EC-A6493A1B2958}" type="parTrans" cxnId="{45430FE9-BE10-41BD-9D50-AD1211322B3F}">
      <dgm:prSet/>
      <dgm:spPr/>
      <dgm:t>
        <a:bodyPr/>
        <a:lstStyle/>
        <a:p>
          <a:endParaRPr lang="ru-RU"/>
        </a:p>
      </dgm:t>
    </dgm:pt>
    <dgm:pt modelId="{F2BE3564-8A43-42BA-A883-E9301091CD04}" type="sibTrans" cxnId="{45430FE9-BE10-41BD-9D50-AD1211322B3F}">
      <dgm:prSet/>
      <dgm:spPr/>
      <dgm:t>
        <a:bodyPr/>
        <a:lstStyle/>
        <a:p>
          <a:endParaRPr lang="ru-RU"/>
        </a:p>
      </dgm:t>
    </dgm:pt>
    <dgm:pt modelId="{3D6C68A1-A40E-4C01-B660-177F74890623}">
      <dgm:prSet/>
      <dgm:spPr/>
      <dgm:t>
        <a:bodyPr/>
        <a:lstStyle/>
        <a:p>
          <a:pPr rtl="0"/>
          <a:r>
            <a:rPr lang="ru-RU" b="1" dirty="0"/>
            <a:t>2018 год – 75 детей (прирост 25%)</a:t>
          </a:r>
          <a:endParaRPr lang="ru-RU" dirty="0"/>
        </a:p>
      </dgm:t>
    </dgm:pt>
    <dgm:pt modelId="{2B9841EF-5B8C-49E1-BB59-8D2CAC220E91}" type="parTrans" cxnId="{C2BE5FF7-1BCD-487A-A6EE-9F0D9D062948}">
      <dgm:prSet/>
      <dgm:spPr/>
      <dgm:t>
        <a:bodyPr/>
        <a:lstStyle/>
        <a:p>
          <a:endParaRPr lang="ru-RU"/>
        </a:p>
      </dgm:t>
    </dgm:pt>
    <dgm:pt modelId="{C926AD75-C349-484E-98F5-6678870F171B}" type="sibTrans" cxnId="{C2BE5FF7-1BCD-487A-A6EE-9F0D9D062948}">
      <dgm:prSet/>
      <dgm:spPr/>
      <dgm:t>
        <a:bodyPr/>
        <a:lstStyle/>
        <a:p>
          <a:endParaRPr lang="ru-RU"/>
        </a:p>
      </dgm:t>
    </dgm:pt>
    <dgm:pt modelId="{B2919EA6-A865-4BC4-A443-E3404CEA022E}">
      <dgm:prSet/>
      <dgm:spPr/>
      <dgm:t>
        <a:bodyPr/>
        <a:lstStyle/>
        <a:p>
          <a:pPr rtl="0"/>
          <a:r>
            <a:rPr lang="ru-RU" dirty="0"/>
            <a:t>2019 год – 120 детей (прирост 45%)</a:t>
          </a:r>
        </a:p>
      </dgm:t>
    </dgm:pt>
    <dgm:pt modelId="{DE90AC69-A67A-4ED7-BF48-54F9A83F004D}" type="parTrans" cxnId="{0FBB6AB6-1834-46AB-ACD4-1A611D1E6C1E}">
      <dgm:prSet/>
      <dgm:spPr/>
      <dgm:t>
        <a:bodyPr/>
        <a:lstStyle/>
        <a:p>
          <a:endParaRPr lang="ru-RU"/>
        </a:p>
      </dgm:t>
    </dgm:pt>
    <dgm:pt modelId="{0134AEC0-96A9-41C0-89AB-312DB4D09F08}" type="sibTrans" cxnId="{0FBB6AB6-1834-46AB-ACD4-1A611D1E6C1E}">
      <dgm:prSet/>
      <dgm:spPr/>
      <dgm:t>
        <a:bodyPr/>
        <a:lstStyle/>
        <a:p>
          <a:endParaRPr lang="ru-RU"/>
        </a:p>
      </dgm:t>
    </dgm:pt>
    <dgm:pt modelId="{3D2E9C22-F128-45EB-94D2-B1D0634DF535}" type="pres">
      <dgm:prSet presAssocID="{B923B6EF-296D-4126-A4BA-E49D7B52C88A}" presName="Name0" presStyleCnt="0">
        <dgm:presLayoutVars>
          <dgm:dir/>
          <dgm:animLvl val="lvl"/>
          <dgm:resizeHandles val="exact"/>
        </dgm:presLayoutVars>
      </dgm:prSet>
      <dgm:spPr/>
    </dgm:pt>
    <dgm:pt modelId="{DE2E443E-4DC5-4A0A-BDCC-5D11F6D27984}" type="pres">
      <dgm:prSet presAssocID="{B2919EA6-A865-4BC4-A443-E3404CEA022E}" presName="boxAndChildren" presStyleCnt="0"/>
      <dgm:spPr/>
    </dgm:pt>
    <dgm:pt modelId="{3153AB3C-E4C4-4DB8-A5E4-5C6FA03DD69D}" type="pres">
      <dgm:prSet presAssocID="{B2919EA6-A865-4BC4-A443-E3404CEA022E}" presName="parentTextBox" presStyleLbl="node1" presStyleIdx="0" presStyleCnt="4"/>
      <dgm:spPr/>
    </dgm:pt>
    <dgm:pt modelId="{91A2833E-372E-488F-9F95-C6ED28929A34}" type="pres">
      <dgm:prSet presAssocID="{C926AD75-C349-484E-98F5-6678870F171B}" presName="sp" presStyleCnt="0"/>
      <dgm:spPr/>
    </dgm:pt>
    <dgm:pt modelId="{993DF7EC-EBC0-4D90-B708-C6B1815DD125}" type="pres">
      <dgm:prSet presAssocID="{3D6C68A1-A40E-4C01-B660-177F74890623}" presName="arrowAndChildren" presStyleCnt="0"/>
      <dgm:spPr/>
    </dgm:pt>
    <dgm:pt modelId="{B288DE2B-3952-4A0D-A4EC-20ECEF7532F6}" type="pres">
      <dgm:prSet presAssocID="{3D6C68A1-A40E-4C01-B660-177F74890623}" presName="parentTextArrow" presStyleLbl="node1" presStyleIdx="1" presStyleCnt="4"/>
      <dgm:spPr/>
    </dgm:pt>
    <dgm:pt modelId="{8A16A366-3C04-4CEC-A2B6-814A7E8EE389}" type="pres">
      <dgm:prSet presAssocID="{F2BE3564-8A43-42BA-A883-E9301091CD04}" presName="sp" presStyleCnt="0"/>
      <dgm:spPr/>
    </dgm:pt>
    <dgm:pt modelId="{486512F3-3003-456E-A0DB-C88E60BE3169}" type="pres">
      <dgm:prSet presAssocID="{6F2D1D34-4468-4E85-A2E0-149B554BCE8E}" presName="arrowAndChildren" presStyleCnt="0"/>
      <dgm:spPr/>
    </dgm:pt>
    <dgm:pt modelId="{29C0351B-173D-42FF-A867-1F1B914C932C}" type="pres">
      <dgm:prSet presAssocID="{6F2D1D34-4468-4E85-A2E0-149B554BCE8E}" presName="parentTextArrow" presStyleLbl="node1" presStyleIdx="2" presStyleCnt="4"/>
      <dgm:spPr/>
    </dgm:pt>
    <dgm:pt modelId="{FA72DDF2-9B0E-40CB-A727-D0ECE244AE0E}" type="pres">
      <dgm:prSet presAssocID="{DD664F8B-FE6D-4E6D-BD4C-6F27F83DFD77}" presName="sp" presStyleCnt="0"/>
      <dgm:spPr/>
    </dgm:pt>
    <dgm:pt modelId="{DE5EFA88-FD2E-4448-BD3B-225695C7746B}" type="pres">
      <dgm:prSet presAssocID="{17CF5658-12E8-454E-A1DB-A287180E0108}" presName="arrowAndChildren" presStyleCnt="0"/>
      <dgm:spPr/>
    </dgm:pt>
    <dgm:pt modelId="{F54FE0EA-8048-427F-AC6E-B88361437AE6}" type="pres">
      <dgm:prSet presAssocID="{17CF5658-12E8-454E-A1DB-A287180E0108}" presName="parentTextArrow" presStyleLbl="node1" presStyleIdx="3" presStyleCnt="4"/>
      <dgm:spPr/>
    </dgm:pt>
  </dgm:ptLst>
  <dgm:cxnLst>
    <dgm:cxn modelId="{FC14C301-1ECC-405F-A443-1628988CFC90}" type="presOf" srcId="{17CF5658-12E8-454E-A1DB-A287180E0108}" destId="{F54FE0EA-8048-427F-AC6E-B88361437AE6}" srcOrd="0" destOrd="0" presId="urn:microsoft.com/office/officeart/2005/8/layout/process4"/>
    <dgm:cxn modelId="{9FE6E558-6D49-4459-8ECF-0909E75D0B5F}" srcId="{B923B6EF-296D-4126-A4BA-E49D7B52C88A}" destId="{17CF5658-12E8-454E-A1DB-A287180E0108}" srcOrd="0" destOrd="0" parTransId="{3F435033-ED4F-4CDB-9FB0-B4FC2350E6A2}" sibTransId="{DD664F8B-FE6D-4E6D-BD4C-6F27F83DFD77}"/>
    <dgm:cxn modelId="{ABC86959-2E0A-4925-AC47-28D571A4AC27}" type="presOf" srcId="{3D6C68A1-A40E-4C01-B660-177F74890623}" destId="{B288DE2B-3952-4A0D-A4EC-20ECEF7532F6}" srcOrd="0" destOrd="0" presId="urn:microsoft.com/office/officeart/2005/8/layout/process4"/>
    <dgm:cxn modelId="{0A3CFA91-8499-42CB-A56A-9DA5276A87F2}" type="presOf" srcId="{B2919EA6-A865-4BC4-A443-E3404CEA022E}" destId="{3153AB3C-E4C4-4DB8-A5E4-5C6FA03DD69D}" srcOrd="0" destOrd="0" presId="urn:microsoft.com/office/officeart/2005/8/layout/process4"/>
    <dgm:cxn modelId="{0FBB6AB6-1834-46AB-ACD4-1A611D1E6C1E}" srcId="{B923B6EF-296D-4126-A4BA-E49D7B52C88A}" destId="{B2919EA6-A865-4BC4-A443-E3404CEA022E}" srcOrd="3" destOrd="0" parTransId="{DE90AC69-A67A-4ED7-BF48-54F9A83F004D}" sibTransId="{0134AEC0-96A9-41C0-89AB-312DB4D09F08}"/>
    <dgm:cxn modelId="{183DB3C4-0614-40F8-815B-B019357E92F7}" type="presOf" srcId="{6F2D1D34-4468-4E85-A2E0-149B554BCE8E}" destId="{29C0351B-173D-42FF-A867-1F1B914C932C}" srcOrd="0" destOrd="0" presId="urn:microsoft.com/office/officeart/2005/8/layout/process4"/>
    <dgm:cxn modelId="{183923CE-3143-44D6-8B2C-28BD98453918}" type="presOf" srcId="{B923B6EF-296D-4126-A4BA-E49D7B52C88A}" destId="{3D2E9C22-F128-45EB-94D2-B1D0634DF535}" srcOrd="0" destOrd="0" presId="urn:microsoft.com/office/officeart/2005/8/layout/process4"/>
    <dgm:cxn modelId="{45430FE9-BE10-41BD-9D50-AD1211322B3F}" srcId="{B923B6EF-296D-4126-A4BA-E49D7B52C88A}" destId="{6F2D1D34-4468-4E85-A2E0-149B554BCE8E}" srcOrd="1" destOrd="0" parTransId="{1CF3EACC-8558-42FE-B0EC-A6493A1B2958}" sibTransId="{F2BE3564-8A43-42BA-A883-E9301091CD04}"/>
    <dgm:cxn modelId="{C2BE5FF7-1BCD-487A-A6EE-9F0D9D062948}" srcId="{B923B6EF-296D-4126-A4BA-E49D7B52C88A}" destId="{3D6C68A1-A40E-4C01-B660-177F74890623}" srcOrd="2" destOrd="0" parTransId="{2B9841EF-5B8C-49E1-BB59-8D2CAC220E91}" sibTransId="{C926AD75-C349-484E-98F5-6678870F171B}"/>
    <dgm:cxn modelId="{32FD2E6C-8B40-4F01-BEE3-E4CFE984F231}" type="presParOf" srcId="{3D2E9C22-F128-45EB-94D2-B1D0634DF535}" destId="{DE2E443E-4DC5-4A0A-BDCC-5D11F6D27984}" srcOrd="0" destOrd="0" presId="urn:microsoft.com/office/officeart/2005/8/layout/process4"/>
    <dgm:cxn modelId="{11B680D4-8E81-44F3-A2C6-2C782769A757}" type="presParOf" srcId="{DE2E443E-4DC5-4A0A-BDCC-5D11F6D27984}" destId="{3153AB3C-E4C4-4DB8-A5E4-5C6FA03DD69D}" srcOrd="0" destOrd="0" presId="urn:microsoft.com/office/officeart/2005/8/layout/process4"/>
    <dgm:cxn modelId="{0C2515B0-E377-4555-9BD2-75F064195D31}" type="presParOf" srcId="{3D2E9C22-F128-45EB-94D2-B1D0634DF535}" destId="{91A2833E-372E-488F-9F95-C6ED28929A34}" srcOrd="1" destOrd="0" presId="urn:microsoft.com/office/officeart/2005/8/layout/process4"/>
    <dgm:cxn modelId="{7BE4D272-5035-42CC-9BB5-F8A08E26F214}" type="presParOf" srcId="{3D2E9C22-F128-45EB-94D2-B1D0634DF535}" destId="{993DF7EC-EBC0-4D90-B708-C6B1815DD125}" srcOrd="2" destOrd="0" presId="urn:microsoft.com/office/officeart/2005/8/layout/process4"/>
    <dgm:cxn modelId="{F8460B36-10D1-4E5A-9412-3D6A4F09025C}" type="presParOf" srcId="{993DF7EC-EBC0-4D90-B708-C6B1815DD125}" destId="{B288DE2B-3952-4A0D-A4EC-20ECEF7532F6}" srcOrd="0" destOrd="0" presId="urn:microsoft.com/office/officeart/2005/8/layout/process4"/>
    <dgm:cxn modelId="{301C31E9-6E47-4A5A-BF04-1CC5CF777238}" type="presParOf" srcId="{3D2E9C22-F128-45EB-94D2-B1D0634DF535}" destId="{8A16A366-3C04-4CEC-A2B6-814A7E8EE389}" srcOrd="3" destOrd="0" presId="urn:microsoft.com/office/officeart/2005/8/layout/process4"/>
    <dgm:cxn modelId="{A40546B1-6870-4FF3-95EE-BB9D9BED7F91}" type="presParOf" srcId="{3D2E9C22-F128-45EB-94D2-B1D0634DF535}" destId="{486512F3-3003-456E-A0DB-C88E60BE3169}" srcOrd="4" destOrd="0" presId="urn:microsoft.com/office/officeart/2005/8/layout/process4"/>
    <dgm:cxn modelId="{A84B164F-9C30-4AA0-AD00-43CE16590E24}" type="presParOf" srcId="{486512F3-3003-456E-A0DB-C88E60BE3169}" destId="{29C0351B-173D-42FF-A867-1F1B914C932C}" srcOrd="0" destOrd="0" presId="urn:microsoft.com/office/officeart/2005/8/layout/process4"/>
    <dgm:cxn modelId="{9188E0E5-3C1D-4EB5-A971-722FE57CB53B}" type="presParOf" srcId="{3D2E9C22-F128-45EB-94D2-B1D0634DF535}" destId="{FA72DDF2-9B0E-40CB-A727-D0ECE244AE0E}" srcOrd="5" destOrd="0" presId="urn:microsoft.com/office/officeart/2005/8/layout/process4"/>
    <dgm:cxn modelId="{70887635-7D7A-4B9F-8CC1-4850225F3ABC}" type="presParOf" srcId="{3D2E9C22-F128-45EB-94D2-B1D0634DF535}" destId="{DE5EFA88-FD2E-4448-BD3B-225695C7746B}" srcOrd="6" destOrd="0" presId="urn:microsoft.com/office/officeart/2005/8/layout/process4"/>
    <dgm:cxn modelId="{0CC92D8A-AD21-46E0-B057-0AE7FA1D6773}" type="presParOf" srcId="{DE5EFA88-FD2E-4448-BD3B-225695C7746B}" destId="{F54FE0EA-8048-427F-AC6E-B88361437AE6}" srcOrd="0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767CCAEA-6CAF-4CC9-B416-6403540FBA83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DAD64E68-0DA6-458D-84CB-D6523D2B78F7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1 группа</a:t>
          </a:r>
        </a:p>
      </dgm:t>
    </dgm:pt>
    <dgm:pt modelId="{89224A8A-F5AF-4686-9D08-038CCEFD0891}" type="parTrans" cxnId="{A73FAF2C-9A15-4423-B1EA-CC8209D27021}">
      <dgm:prSet/>
      <dgm:spPr/>
      <dgm:t>
        <a:bodyPr/>
        <a:lstStyle/>
        <a:p>
          <a:endParaRPr lang="ru-RU"/>
        </a:p>
      </dgm:t>
    </dgm:pt>
    <dgm:pt modelId="{E68F4051-9602-4DDA-BB08-7B7F9C32D445}" type="sibTrans" cxnId="{A73FAF2C-9A15-4423-B1EA-CC8209D27021}">
      <dgm:prSet/>
      <dgm:spPr/>
      <dgm:t>
        <a:bodyPr/>
        <a:lstStyle/>
        <a:p>
          <a:endParaRPr lang="ru-RU"/>
        </a:p>
      </dgm:t>
    </dgm:pt>
    <dgm:pt modelId="{504918A9-88AE-4300-840C-EE30AE03F0A3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15 детей</a:t>
          </a:r>
        </a:p>
      </dgm:t>
    </dgm:pt>
    <dgm:pt modelId="{C30EEEED-8583-4F93-8525-ACBE2F9B5C7C}" type="parTrans" cxnId="{2C0D0C82-914A-4BB3-8C9C-2F62628B1140}">
      <dgm:prSet/>
      <dgm:spPr/>
      <dgm:t>
        <a:bodyPr/>
        <a:lstStyle/>
        <a:p>
          <a:endParaRPr lang="ru-RU"/>
        </a:p>
      </dgm:t>
    </dgm:pt>
    <dgm:pt modelId="{9DB5900E-113F-40EA-BE01-DDCB35D3898E}" type="sibTrans" cxnId="{2C0D0C82-914A-4BB3-8C9C-2F62628B1140}">
      <dgm:prSet/>
      <dgm:spPr/>
      <dgm:t>
        <a:bodyPr/>
        <a:lstStyle/>
        <a:p>
          <a:endParaRPr lang="ru-RU"/>
        </a:p>
      </dgm:t>
    </dgm:pt>
    <dgm:pt modelId="{FCC4E1C2-C196-41B2-905D-B9C0DA0A7438}">
      <dgm:prSet phldrT="[Текст]" custT="1"/>
      <dgm:spPr/>
      <dgm:t>
        <a:bodyPr/>
        <a:lstStyle/>
        <a:p>
          <a:endParaRPr lang="ru-RU" sz="2000" b="1" dirty="0"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Спортивная школа – тренер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Сайфутдинова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А.М.</a:t>
          </a:r>
        </a:p>
      </dgm:t>
    </dgm:pt>
    <dgm:pt modelId="{5C6C7612-2C17-4B97-9F29-7310FCE1BC31}" type="parTrans" cxnId="{852C6D39-12AE-4713-9D65-DFE22201A7FA}">
      <dgm:prSet/>
      <dgm:spPr/>
      <dgm:t>
        <a:bodyPr/>
        <a:lstStyle/>
        <a:p>
          <a:endParaRPr lang="ru-RU"/>
        </a:p>
      </dgm:t>
    </dgm:pt>
    <dgm:pt modelId="{79243814-B2CD-4866-8DF3-AB42C8C61EB2}" type="sibTrans" cxnId="{852C6D39-12AE-4713-9D65-DFE22201A7FA}">
      <dgm:prSet/>
      <dgm:spPr/>
      <dgm:t>
        <a:bodyPr/>
        <a:lstStyle/>
        <a:p>
          <a:endParaRPr lang="ru-RU"/>
        </a:p>
      </dgm:t>
    </dgm:pt>
    <dgm:pt modelId="{9D8A9C1D-5220-4C0C-9060-8BD4BE06EFCB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1 группа, 15 детей – школьники 1,2 классов СОШ №6</a:t>
          </a:r>
        </a:p>
      </dgm:t>
    </dgm:pt>
    <dgm:pt modelId="{24BE9704-2FB8-4B67-8608-7BC252C32FEF}" type="parTrans" cxnId="{43B471B7-CA82-4EF1-A77A-17EAA1962786}">
      <dgm:prSet/>
      <dgm:spPr/>
      <dgm:t>
        <a:bodyPr/>
        <a:lstStyle/>
        <a:p>
          <a:endParaRPr lang="ru-RU"/>
        </a:p>
      </dgm:t>
    </dgm:pt>
    <dgm:pt modelId="{405DD70F-453E-44A1-885E-A15805AC9F66}" type="sibTrans" cxnId="{43B471B7-CA82-4EF1-A77A-17EAA1962786}">
      <dgm:prSet/>
      <dgm:spPr/>
      <dgm:t>
        <a:bodyPr/>
        <a:lstStyle/>
        <a:p>
          <a:endParaRPr lang="ru-RU"/>
        </a:p>
      </dgm:t>
    </dgm:pt>
    <dgm:pt modelId="{BA046B5F-8E7F-45AC-8A97-9CA0A1BDB683}">
      <dgm:prSet phldrT="[Текст]" custT="1"/>
      <dgm:spPr/>
      <dgm:t>
        <a:bodyPr/>
        <a:lstStyle/>
        <a:p>
          <a:r>
            <a:rPr lang="ru-RU" sz="1500" b="1" dirty="0">
              <a:latin typeface="Times New Roman" pitchFamily="18" charset="0"/>
              <a:cs typeface="Times New Roman" pitchFamily="18" charset="0"/>
            </a:rPr>
            <a:t>2 группы – дети из детских садов: занимаются с 17 часов </a:t>
          </a:r>
        </a:p>
      </dgm:t>
    </dgm:pt>
    <dgm:pt modelId="{3A8B1F49-FFF2-4529-8EBB-8AC43BFA2405}" type="parTrans" cxnId="{AADE5F25-AD40-429E-98D7-D91729F7A307}">
      <dgm:prSet/>
      <dgm:spPr/>
      <dgm:t>
        <a:bodyPr/>
        <a:lstStyle/>
        <a:p>
          <a:endParaRPr lang="ru-RU"/>
        </a:p>
      </dgm:t>
    </dgm:pt>
    <dgm:pt modelId="{8592A03C-40A5-4414-BF15-0496E62758EB}" type="sibTrans" cxnId="{AADE5F25-AD40-429E-98D7-D91729F7A307}">
      <dgm:prSet/>
      <dgm:spPr/>
      <dgm:t>
        <a:bodyPr/>
        <a:lstStyle/>
        <a:p>
          <a:endParaRPr lang="ru-RU"/>
        </a:p>
      </dgm:t>
    </dgm:pt>
    <dgm:pt modelId="{179E8317-1CFE-4846-B1F5-98123CAA3958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Спортивная школа – тренер Худяков Ю.Л.</a:t>
          </a:r>
        </a:p>
      </dgm:t>
    </dgm:pt>
    <dgm:pt modelId="{72FAD347-51B7-4345-A1CA-85F08E12FE69}" type="parTrans" cxnId="{531286B0-3344-4E08-BECC-6746717CA6B8}">
      <dgm:prSet/>
      <dgm:spPr/>
      <dgm:t>
        <a:bodyPr/>
        <a:lstStyle/>
        <a:p>
          <a:endParaRPr lang="ru-RU"/>
        </a:p>
      </dgm:t>
    </dgm:pt>
    <dgm:pt modelId="{997F0883-79D0-49B1-BA1A-7CCFE66C68C3}" type="sibTrans" cxnId="{531286B0-3344-4E08-BECC-6746717CA6B8}">
      <dgm:prSet/>
      <dgm:spPr/>
      <dgm:t>
        <a:bodyPr/>
        <a:lstStyle/>
        <a:p>
          <a:endParaRPr lang="ru-RU"/>
        </a:p>
      </dgm:t>
    </dgm:pt>
    <dgm:pt modelId="{55738CC0-6ECA-4868-9A5F-F7BB57204948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1 группа – 15 детей – дети из 1,2 классов, занимаются с 13ч30мин</a:t>
          </a:r>
          <a:endParaRPr lang="ru-RU" sz="1800" b="1" dirty="0">
            <a:latin typeface="Times New Roman" pitchFamily="18" charset="0"/>
            <a:cs typeface="Times New Roman" pitchFamily="18" charset="0"/>
          </a:endParaRPr>
        </a:p>
      </dgm:t>
    </dgm:pt>
    <dgm:pt modelId="{D96C4B5E-F71A-4876-A816-EC669380FC3F}" type="parTrans" cxnId="{55842408-93E8-4EAC-A23E-C5492C3AD0DA}">
      <dgm:prSet/>
      <dgm:spPr/>
      <dgm:t>
        <a:bodyPr/>
        <a:lstStyle/>
        <a:p>
          <a:endParaRPr lang="ru-RU"/>
        </a:p>
      </dgm:t>
    </dgm:pt>
    <dgm:pt modelId="{1989AFDA-80AF-4394-B6DB-53E14532A1AB}" type="sibTrans" cxnId="{55842408-93E8-4EAC-A23E-C5492C3AD0DA}">
      <dgm:prSet/>
      <dgm:spPr/>
      <dgm:t>
        <a:bodyPr/>
        <a:lstStyle/>
        <a:p>
          <a:endParaRPr lang="ru-RU"/>
        </a:p>
      </dgm:t>
    </dgm:pt>
    <dgm:pt modelId="{16D46FDE-FD4A-4D7C-8094-E1D6FB9D2B57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2 группы, 30 детей, занимаются с 10ч30мин в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д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/с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Дюймовочка</a:t>
          </a:r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39328D88-4829-4DC5-A358-90C1A908248C}" type="parTrans" cxnId="{3E4C7890-CA33-41F3-A0B9-B48AC30DC0E1}">
      <dgm:prSet/>
      <dgm:spPr/>
      <dgm:t>
        <a:bodyPr/>
        <a:lstStyle/>
        <a:p>
          <a:endParaRPr lang="ru-RU"/>
        </a:p>
      </dgm:t>
    </dgm:pt>
    <dgm:pt modelId="{BF0AD8F1-B129-4D55-8DC2-4F9858BB0455}" type="sibTrans" cxnId="{3E4C7890-CA33-41F3-A0B9-B48AC30DC0E1}">
      <dgm:prSet/>
      <dgm:spPr/>
      <dgm:t>
        <a:bodyPr/>
        <a:lstStyle/>
        <a:p>
          <a:endParaRPr lang="ru-RU"/>
        </a:p>
      </dgm:t>
    </dgm:pt>
    <dgm:pt modelId="{2A2FE11A-D843-4D52-A1A6-FF94638C0C0A}">
      <dgm:prSet phldrT="[Текст]" custT="1"/>
      <dgm:spPr/>
      <dgm:t>
        <a:bodyPr/>
        <a:lstStyle/>
        <a:p>
          <a:r>
            <a:rPr lang="ru-RU" sz="1600" b="1" dirty="0">
              <a:latin typeface="Times New Roman" pitchFamily="18" charset="0"/>
              <a:cs typeface="Times New Roman" pitchFamily="18" charset="0"/>
            </a:rPr>
            <a:t>1 группа – 15 детей – дети из детских садов, занимаются с 17 часов </a:t>
          </a:r>
        </a:p>
      </dgm:t>
    </dgm:pt>
    <dgm:pt modelId="{CCE583CD-48A7-4D61-9B3C-18330D43C161}" type="parTrans" cxnId="{72EAA0A1-CA47-49FB-ABA2-7EFE57E2D66C}">
      <dgm:prSet/>
      <dgm:spPr/>
      <dgm:t>
        <a:bodyPr/>
        <a:lstStyle/>
        <a:p>
          <a:endParaRPr lang="ru-RU"/>
        </a:p>
      </dgm:t>
    </dgm:pt>
    <dgm:pt modelId="{2AA762F5-5197-4929-B8D8-823CFEEA3607}" type="sibTrans" cxnId="{72EAA0A1-CA47-49FB-ABA2-7EFE57E2D66C}">
      <dgm:prSet/>
      <dgm:spPr/>
      <dgm:t>
        <a:bodyPr/>
        <a:lstStyle/>
        <a:p>
          <a:endParaRPr lang="ru-RU"/>
        </a:p>
      </dgm:t>
    </dgm:pt>
    <dgm:pt modelId="{AA4A8FE5-1C2B-41FB-9A4E-75CE7B5E9257}">
      <dgm:prSet phldrT="[Текст]" custT="1"/>
      <dgm:spPr/>
      <dgm:t>
        <a:bodyPr/>
        <a:lstStyle/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ООШ д.Верхние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Шипки</a:t>
          </a:r>
          <a:endParaRPr lang="ru-RU" sz="2000" b="1" dirty="0">
            <a:latin typeface="Times New Roman" pitchFamily="18" charset="0"/>
            <a:cs typeface="Times New Roman" pitchFamily="18" charset="0"/>
          </a:endParaRPr>
        </a:p>
        <a:p>
          <a:r>
            <a:rPr lang="ru-RU" sz="2000" b="1" dirty="0">
              <a:latin typeface="Times New Roman" pitchFamily="18" charset="0"/>
              <a:cs typeface="Times New Roman" pitchFamily="18" charset="0"/>
            </a:rPr>
            <a:t>- тренер </a:t>
          </a:r>
          <a:r>
            <a:rPr lang="ru-RU" sz="2000" b="1" dirty="0" err="1">
              <a:latin typeface="Times New Roman" pitchFamily="18" charset="0"/>
              <a:cs typeface="Times New Roman" pitchFamily="18" charset="0"/>
            </a:rPr>
            <a:t>Ахунзянова</a:t>
          </a:r>
          <a:r>
            <a:rPr lang="ru-RU" sz="2000" b="1" dirty="0">
              <a:latin typeface="Times New Roman" pitchFamily="18" charset="0"/>
              <a:cs typeface="Times New Roman" pitchFamily="18" charset="0"/>
            </a:rPr>
            <a:t> Г.И.</a:t>
          </a:r>
        </a:p>
      </dgm:t>
    </dgm:pt>
    <dgm:pt modelId="{7A5398A8-4CB9-4A3F-B93A-47B75794E313}" type="sibTrans" cxnId="{8B6E59D6-8160-4731-B4DF-A680AB5F6A5F}">
      <dgm:prSet/>
      <dgm:spPr/>
      <dgm:t>
        <a:bodyPr/>
        <a:lstStyle/>
        <a:p>
          <a:endParaRPr lang="ru-RU"/>
        </a:p>
      </dgm:t>
    </dgm:pt>
    <dgm:pt modelId="{E51B4425-995F-4D23-AEA6-09DF4F6D2A10}" type="parTrans" cxnId="{8B6E59D6-8160-4731-B4DF-A680AB5F6A5F}">
      <dgm:prSet/>
      <dgm:spPr/>
      <dgm:t>
        <a:bodyPr/>
        <a:lstStyle/>
        <a:p>
          <a:endParaRPr lang="ru-RU"/>
        </a:p>
      </dgm:t>
    </dgm:pt>
    <dgm:pt modelId="{B6640C75-543A-445D-AF66-5161D1BE5FEE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Детский сад «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Дюймовочка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» - тренер </a:t>
          </a:r>
          <a:r>
            <a:rPr lang="ru-RU" b="1" dirty="0" err="1">
              <a:latin typeface="Times New Roman" pitchFamily="18" charset="0"/>
              <a:cs typeface="Times New Roman" pitchFamily="18" charset="0"/>
            </a:rPr>
            <a:t>Насибуллина</a:t>
          </a:r>
          <a:r>
            <a:rPr lang="ru-RU" b="1" dirty="0">
              <a:latin typeface="Times New Roman" pitchFamily="18" charset="0"/>
              <a:cs typeface="Times New Roman" pitchFamily="18" charset="0"/>
            </a:rPr>
            <a:t> С.Г. </a:t>
          </a:r>
        </a:p>
      </dgm:t>
    </dgm:pt>
    <dgm:pt modelId="{C7E9E392-05B4-49F1-AEF3-B842230EA302}" type="sibTrans" cxnId="{B781406F-C529-40BE-A858-E160754E64E3}">
      <dgm:prSet/>
      <dgm:spPr/>
      <dgm:t>
        <a:bodyPr/>
        <a:lstStyle/>
        <a:p>
          <a:endParaRPr lang="ru-RU"/>
        </a:p>
      </dgm:t>
    </dgm:pt>
    <dgm:pt modelId="{1DFAFD2F-6D6E-4FFA-9478-8E49720F48CF}" type="parTrans" cxnId="{B781406F-C529-40BE-A858-E160754E64E3}">
      <dgm:prSet/>
      <dgm:spPr/>
      <dgm:t>
        <a:bodyPr/>
        <a:lstStyle/>
        <a:p>
          <a:endParaRPr lang="ru-RU"/>
        </a:p>
      </dgm:t>
    </dgm:pt>
    <dgm:pt modelId="{F484900F-5626-4883-857E-8CD01DEBDE35}">
      <dgm:prSet/>
      <dgm:spPr/>
      <dgm:t>
        <a:bodyPr/>
        <a:lstStyle/>
        <a:p>
          <a:endParaRPr lang="ru-RU" b="1" dirty="0">
            <a:latin typeface="Times New Roman" pitchFamily="18" charset="0"/>
            <a:cs typeface="Times New Roman" pitchFamily="18" charset="0"/>
          </a:endParaRPr>
        </a:p>
      </dgm:t>
    </dgm:pt>
    <dgm:pt modelId="{6C86664F-6B43-437B-A5E1-B674B080FCD2}" type="sibTrans" cxnId="{9ED2C2AE-816F-4896-8B04-C24A203922F6}">
      <dgm:prSet/>
      <dgm:spPr/>
      <dgm:t>
        <a:bodyPr/>
        <a:lstStyle/>
        <a:p>
          <a:endParaRPr lang="ru-RU"/>
        </a:p>
      </dgm:t>
    </dgm:pt>
    <dgm:pt modelId="{ABCB58DA-82AF-4A3D-A2A8-2F7756655625}" type="parTrans" cxnId="{9ED2C2AE-816F-4896-8B04-C24A203922F6}">
      <dgm:prSet/>
      <dgm:spPr/>
      <dgm:t>
        <a:bodyPr/>
        <a:lstStyle/>
        <a:p>
          <a:endParaRPr lang="ru-RU"/>
        </a:p>
      </dgm:t>
    </dgm:pt>
    <dgm:pt modelId="{D07D5C20-4777-4BA1-8880-765644C69035}" type="pres">
      <dgm:prSet presAssocID="{767CCAEA-6CAF-4CC9-B416-6403540FBA83}" presName="Name0" presStyleCnt="0">
        <dgm:presLayoutVars>
          <dgm:chMax val="7"/>
          <dgm:dir/>
          <dgm:animLvl val="lvl"/>
          <dgm:resizeHandles val="exact"/>
        </dgm:presLayoutVars>
      </dgm:prSet>
      <dgm:spPr/>
    </dgm:pt>
    <dgm:pt modelId="{9F949B13-5A60-4C0E-8A11-81563ED96504}" type="pres">
      <dgm:prSet presAssocID="{AA4A8FE5-1C2B-41FB-9A4E-75CE7B5E9257}" presName="circle1" presStyleLbl="node1" presStyleIdx="0" presStyleCnt="5"/>
      <dgm:spPr/>
    </dgm:pt>
    <dgm:pt modelId="{1D9EC93C-6822-4FCD-9962-742BB261D93B}" type="pres">
      <dgm:prSet presAssocID="{AA4A8FE5-1C2B-41FB-9A4E-75CE7B5E9257}" presName="space" presStyleCnt="0"/>
      <dgm:spPr/>
    </dgm:pt>
    <dgm:pt modelId="{5D39CCBE-B8ED-4336-95B3-397164F757DE}" type="pres">
      <dgm:prSet presAssocID="{AA4A8FE5-1C2B-41FB-9A4E-75CE7B5E9257}" presName="rect1" presStyleLbl="alignAcc1" presStyleIdx="0" presStyleCnt="5" custScaleX="100835" custScaleY="100000"/>
      <dgm:spPr/>
    </dgm:pt>
    <dgm:pt modelId="{9811A793-6A04-4818-8975-990916CDE67A}" type="pres">
      <dgm:prSet presAssocID="{FCC4E1C2-C196-41B2-905D-B9C0DA0A7438}" presName="vertSpace2" presStyleLbl="node1" presStyleIdx="0" presStyleCnt="5"/>
      <dgm:spPr/>
    </dgm:pt>
    <dgm:pt modelId="{9DB1E8A5-0E2A-468C-87A5-5112AD8C858A}" type="pres">
      <dgm:prSet presAssocID="{FCC4E1C2-C196-41B2-905D-B9C0DA0A7438}" presName="circle2" presStyleLbl="node1" presStyleIdx="1" presStyleCnt="5"/>
      <dgm:spPr/>
    </dgm:pt>
    <dgm:pt modelId="{F552CA7A-7EB5-4DE6-B706-2E23B10511A5}" type="pres">
      <dgm:prSet presAssocID="{FCC4E1C2-C196-41B2-905D-B9C0DA0A7438}" presName="rect2" presStyleLbl="alignAcc1" presStyleIdx="1" presStyleCnt="5" custLinFactNeighborX="100" custLinFactNeighborY="-1073"/>
      <dgm:spPr/>
    </dgm:pt>
    <dgm:pt modelId="{6AC2467D-44D7-4FFC-A347-543B0DADE2E0}" type="pres">
      <dgm:prSet presAssocID="{179E8317-1CFE-4846-B1F5-98123CAA3958}" presName="vertSpace3" presStyleLbl="node1" presStyleIdx="1" presStyleCnt="5"/>
      <dgm:spPr/>
    </dgm:pt>
    <dgm:pt modelId="{3A7F3182-FF71-4B24-ACDD-14CAE0A931D9}" type="pres">
      <dgm:prSet presAssocID="{179E8317-1CFE-4846-B1F5-98123CAA3958}" presName="circle3" presStyleLbl="node1" presStyleIdx="2" presStyleCnt="5"/>
      <dgm:spPr/>
    </dgm:pt>
    <dgm:pt modelId="{3B79C50B-FB26-4772-9A4C-AAC6C72D33D0}" type="pres">
      <dgm:prSet presAssocID="{179E8317-1CFE-4846-B1F5-98123CAA3958}" presName="rect3" presStyleLbl="alignAcc1" presStyleIdx="2" presStyleCnt="5" custScaleY="61174" custLinFactNeighborX="403" custLinFactNeighborY="9052"/>
      <dgm:spPr/>
    </dgm:pt>
    <dgm:pt modelId="{88ED3143-AB81-4E20-83AA-B5B436D06D5D}" type="pres">
      <dgm:prSet presAssocID="{F484900F-5626-4883-857E-8CD01DEBDE35}" presName="vertSpace4" presStyleLbl="node1" presStyleIdx="2" presStyleCnt="5"/>
      <dgm:spPr/>
    </dgm:pt>
    <dgm:pt modelId="{04CCCC28-89F0-45E9-BD07-E36F6E757A4E}" type="pres">
      <dgm:prSet presAssocID="{F484900F-5626-4883-857E-8CD01DEBDE35}" presName="circle4" presStyleLbl="node1" presStyleIdx="3" presStyleCnt="5"/>
      <dgm:spPr/>
    </dgm:pt>
    <dgm:pt modelId="{A5DFA126-7013-4AE6-9D34-39FF6AAB812B}" type="pres">
      <dgm:prSet presAssocID="{F484900F-5626-4883-857E-8CD01DEBDE35}" presName="rect4" presStyleLbl="alignAcc1" presStyleIdx="3" presStyleCnt="5" custScaleY="43653" custLinFactNeighborX="403" custLinFactNeighborY="19560"/>
      <dgm:spPr/>
    </dgm:pt>
    <dgm:pt modelId="{DB46DDBD-87C1-4D51-AB1E-AAE90B370E90}" type="pres">
      <dgm:prSet presAssocID="{B6640C75-543A-445D-AF66-5161D1BE5FEE}" presName="vertSpace5" presStyleLbl="node1" presStyleIdx="3" presStyleCnt="5"/>
      <dgm:spPr/>
    </dgm:pt>
    <dgm:pt modelId="{1B4DB2A7-97F8-45C6-8A14-CDCD18F0DA15}" type="pres">
      <dgm:prSet presAssocID="{B6640C75-543A-445D-AF66-5161D1BE5FEE}" presName="circle5" presStyleLbl="node1" presStyleIdx="4" presStyleCnt="5"/>
      <dgm:spPr/>
    </dgm:pt>
    <dgm:pt modelId="{385207B2-1169-4A06-B669-8CF941BD9230}" type="pres">
      <dgm:prSet presAssocID="{B6640C75-543A-445D-AF66-5161D1BE5FEE}" presName="rect5" presStyleLbl="alignAcc1" presStyleIdx="4" presStyleCnt="5" custLinFactNeighborX="403" custLinFactNeighborY="79439"/>
      <dgm:spPr/>
    </dgm:pt>
    <dgm:pt modelId="{C7F14D30-5787-4832-BBB7-9D6248B71991}" type="pres">
      <dgm:prSet presAssocID="{AA4A8FE5-1C2B-41FB-9A4E-75CE7B5E9257}" presName="rect1ParTx" presStyleLbl="alignAcc1" presStyleIdx="4" presStyleCnt="5">
        <dgm:presLayoutVars>
          <dgm:chMax val="1"/>
          <dgm:bulletEnabled val="1"/>
        </dgm:presLayoutVars>
      </dgm:prSet>
      <dgm:spPr/>
    </dgm:pt>
    <dgm:pt modelId="{6A3A825F-C757-436C-A2B1-8ABE742B735E}" type="pres">
      <dgm:prSet presAssocID="{AA4A8FE5-1C2B-41FB-9A4E-75CE7B5E9257}" presName="rect1ChTx" presStyleLbl="alignAcc1" presStyleIdx="4" presStyleCnt="5">
        <dgm:presLayoutVars>
          <dgm:bulletEnabled val="1"/>
        </dgm:presLayoutVars>
      </dgm:prSet>
      <dgm:spPr/>
    </dgm:pt>
    <dgm:pt modelId="{2D0AFCC7-F745-4EDD-AEF7-8E9F4A34D443}" type="pres">
      <dgm:prSet presAssocID="{FCC4E1C2-C196-41B2-905D-B9C0DA0A7438}" presName="rect2ParTx" presStyleLbl="alignAcc1" presStyleIdx="4" presStyleCnt="5">
        <dgm:presLayoutVars>
          <dgm:chMax val="1"/>
          <dgm:bulletEnabled val="1"/>
        </dgm:presLayoutVars>
      </dgm:prSet>
      <dgm:spPr/>
    </dgm:pt>
    <dgm:pt modelId="{E284F2F8-8547-4499-A570-B81A10D44B88}" type="pres">
      <dgm:prSet presAssocID="{FCC4E1C2-C196-41B2-905D-B9C0DA0A7438}" presName="rect2ChTx" presStyleLbl="alignAcc1" presStyleIdx="4" presStyleCnt="5" custScaleX="102423" custScaleY="145896" custLinFactNeighborX="441" custLinFactNeighborY="47246">
        <dgm:presLayoutVars>
          <dgm:bulletEnabled val="1"/>
        </dgm:presLayoutVars>
      </dgm:prSet>
      <dgm:spPr/>
    </dgm:pt>
    <dgm:pt modelId="{0E7ECB49-BD1C-4D79-86BC-2FA5CFFDDC8F}" type="pres">
      <dgm:prSet presAssocID="{179E8317-1CFE-4846-B1F5-98123CAA3958}" presName="rect3ParTx" presStyleLbl="alignAcc1" presStyleIdx="4" presStyleCnt="5">
        <dgm:presLayoutVars>
          <dgm:chMax val="1"/>
          <dgm:bulletEnabled val="1"/>
        </dgm:presLayoutVars>
      </dgm:prSet>
      <dgm:spPr/>
    </dgm:pt>
    <dgm:pt modelId="{01076CC0-C3EA-468E-A1CA-5F4A401AC2F7}" type="pres">
      <dgm:prSet presAssocID="{179E8317-1CFE-4846-B1F5-98123CAA3958}" presName="rect3ChTx" presStyleLbl="alignAcc1" presStyleIdx="4" presStyleCnt="5" custScaleX="100000" custScaleY="164662" custLinFactY="7648" custLinFactNeighborX="-2411" custLinFactNeighborY="100000">
        <dgm:presLayoutVars>
          <dgm:bulletEnabled val="1"/>
        </dgm:presLayoutVars>
      </dgm:prSet>
      <dgm:spPr/>
    </dgm:pt>
    <dgm:pt modelId="{41F0A56A-343A-4C36-A97A-536A5B58EDD4}" type="pres">
      <dgm:prSet presAssocID="{F484900F-5626-4883-857E-8CD01DEBDE35}" presName="rect4ParTx" presStyleLbl="alignAcc1" presStyleIdx="4" presStyleCnt="5">
        <dgm:presLayoutVars>
          <dgm:chMax val="1"/>
          <dgm:bulletEnabled val="1"/>
        </dgm:presLayoutVars>
      </dgm:prSet>
      <dgm:spPr/>
    </dgm:pt>
    <dgm:pt modelId="{B0322297-0C81-447D-A1D8-834003F9C980}" type="pres">
      <dgm:prSet presAssocID="{F484900F-5626-4883-857E-8CD01DEBDE35}" presName="rect4ChTx" presStyleLbl="alignAcc1" presStyleIdx="4" presStyleCnt="5">
        <dgm:presLayoutVars>
          <dgm:bulletEnabled val="1"/>
        </dgm:presLayoutVars>
      </dgm:prSet>
      <dgm:spPr/>
    </dgm:pt>
    <dgm:pt modelId="{CA2EB5A6-07A1-45AE-849C-394A0D9068CE}" type="pres">
      <dgm:prSet presAssocID="{B6640C75-543A-445D-AF66-5161D1BE5FEE}" presName="rect5ParTx" presStyleLbl="alignAcc1" presStyleIdx="4" presStyleCnt="5">
        <dgm:presLayoutVars>
          <dgm:chMax val="1"/>
          <dgm:bulletEnabled val="1"/>
        </dgm:presLayoutVars>
      </dgm:prSet>
      <dgm:spPr/>
    </dgm:pt>
    <dgm:pt modelId="{5972812B-5026-41CB-A632-B7ECEFA7534E}" type="pres">
      <dgm:prSet presAssocID="{B6640C75-543A-445D-AF66-5161D1BE5FEE}" presName="rect5ChTx" presStyleLbl="alignAcc1" presStyleIdx="4" presStyleCnt="5" custLinFactNeighborX="-2411" custLinFactNeighborY="79439">
        <dgm:presLayoutVars>
          <dgm:bulletEnabled val="1"/>
        </dgm:presLayoutVars>
      </dgm:prSet>
      <dgm:spPr/>
    </dgm:pt>
  </dgm:ptLst>
  <dgm:cxnLst>
    <dgm:cxn modelId="{55842408-93E8-4EAC-A23E-C5492C3AD0DA}" srcId="{179E8317-1CFE-4846-B1F5-98123CAA3958}" destId="{55738CC0-6ECA-4868-9A5F-F7BB57204948}" srcOrd="1" destOrd="0" parTransId="{D96C4B5E-F71A-4876-A816-EC669380FC3F}" sibTransId="{1989AFDA-80AF-4394-B6DB-53E14532A1AB}"/>
    <dgm:cxn modelId="{8C097013-8730-4518-A16D-6EB1D775B7FB}" type="presOf" srcId="{16D46FDE-FD4A-4D7C-8094-E1D6FB9D2B57}" destId="{5972812B-5026-41CB-A632-B7ECEFA7534E}" srcOrd="0" destOrd="0" presId="urn:microsoft.com/office/officeart/2005/8/layout/target3"/>
    <dgm:cxn modelId="{AADE5F25-AD40-429E-98D7-D91729F7A307}" srcId="{FCC4E1C2-C196-41B2-905D-B9C0DA0A7438}" destId="{BA046B5F-8E7F-45AC-8A97-9CA0A1BDB683}" srcOrd="1" destOrd="0" parTransId="{3A8B1F49-FFF2-4529-8EBB-8AC43BFA2405}" sibTransId="{8592A03C-40A5-4414-BF15-0496E62758EB}"/>
    <dgm:cxn modelId="{D54B9B26-0D2F-48E8-A4A2-CFF01AA73CDD}" type="presOf" srcId="{BA046B5F-8E7F-45AC-8A97-9CA0A1BDB683}" destId="{E284F2F8-8547-4499-A570-B81A10D44B88}" srcOrd="0" destOrd="1" presId="urn:microsoft.com/office/officeart/2005/8/layout/target3"/>
    <dgm:cxn modelId="{05099F28-7D2A-4C62-955B-8C2A440DF71F}" type="presOf" srcId="{504918A9-88AE-4300-840C-EE30AE03F0A3}" destId="{6A3A825F-C757-436C-A2B1-8ABE742B735E}" srcOrd="0" destOrd="1" presId="urn:microsoft.com/office/officeart/2005/8/layout/target3"/>
    <dgm:cxn modelId="{AE05BD29-B6AC-408B-A6CF-15B49B069E83}" type="presOf" srcId="{179E8317-1CFE-4846-B1F5-98123CAA3958}" destId="{0E7ECB49-BD1C-4D79-86BC-2FA5CFFDDC8F}" srcOrd="1" destOrd="0" presId="urn:microsoft.com/office/officeart/2005/8/layout/target3"/>
    <dgm:cxn modelId="{C86BDB2A-3A24-47A2-86A9-9F924E5177D9}" type="presOf" srcId="{FCC4E1C2-C196-41B2-905D-B9C0DA0A7438}" destId="{F552CA7A-7EB5-4DE6-B706-2E23B10511A5}" srcOrd="0" destOrd="0" presId="urn:microsoft.com/office/officeart/2005/8/layout/target3"/>
    <dgm:cxn modelId="{A73FAF2C-9A15-4423-B1EA-CC8209D27021}" srcId="{AA4A8FE5-1C2B-41FB-9A4E-75CE7B5E9257}" destId="{DAD64E68-0DA6-458D-84CB-D6523D2B78F7}" srcOrd="0" destOrd="0" parTransId="{89224A8A-F5AF-4686-9D08-038CCEFD0891}" sibTransId="{E68F4051-9602-4DDA-BB08-7B7F9C32D445}"/>
    <dgm:cxn modelId="{FC941D2E-4DD1-460F-88CE-B7D2649C662E}" type="presOf" srcId="{55738CC0-6ECA-4868-9A5F-F7BB57204948}" destId="{01076CC0-C3EA-468E-A1CA-5F4A401AC2F7}" srcOrd="0" destOrd="1" presId="urn:microsoft.com/office/officeart/2005/8/layout/target3"/>
    <dgm:cxn modelId="{852C6D39-12AE-4713-9D65-DFE22201A7FA}" srcId="{767CCAEA-6CAF-4CC9-B416-6403540FBA83}" destId="{FCC4E1C2-C196-41B2-905D-B9C0DA0A7438}" srcOrd="1" destOrd="0" parTransId="{5C6C7612-2C17-4B97-9F29-7310FCE1BC31}" sibTransId="{79243814-B2CD-4866-8DF3-AB42C8C61EB2}"/>
    <dgm:cxn modelId="{B781406F-C529-40BE-A858-E160754E64E3}" srcId="{767CCAEA-6CAF-4CC9-B416-6403540FBA83}" destId="{B6640C75-543A-445D-AF66-5161D1BE5FEE}" srcOrd="4" destOrd="0" parTransId="{1DFAFD2F-6D6E-4FFA-9478-8E49720F48CF}" sibTransId="{C7E9E392-05B4-49F1-AEF3-B842230EA302}"/>
    <dgm:cxn modelId="{2964E87B-D384-43A2-A67C-2E280D9F6B5A}" type="presOf" srcId="{9D8A9C1D-5220-4C0C-9060-8BD4BE06EFCB}" destId="{E284F2F8-8547-4499-A570-B81A10D44B88}" srcOrd="0" destOrd="0" presId="urn:microsoft.com/office/officeart/2005/8/layout/target3"/>
    <dgm:cxn modelId="{3E8F777D-99F2-4AE9-90B6-6D6BBE021408}" type="presOf" srcId="{DAD64E68-0DA6-458D-84CB-D6523D2B78F7}" destId="{6A3A825F-C757-436C-A2B1-8ABE742B735E}" srcOrd="0" destOrd="0" presId="urn:microsoft.com/office/officeart/2005/8/layout/target3"/>
    <dgm:cxn modelId="{2C0D0C82-914A-4BB3-8C9C-2F62628B1140}" srcId="{AA4A8FE5-1C2B-41FB-9A4E-75CE7B5E9257}" destId="{504918A9-88AE-4300-840C-EE30AE03F0A3}" srcOrd="1" destOrd="0" parTransId="{C30EEEED-8583-4F93-8525-ACBE2F9B5C7C}" sibTransId="{9DB5900E-113F-40EA-BE01-DDCB35D3898E}"/>
    <dgm:cxn modelId="{3E4C7890-CA33-41F3-A0B9-B48AC30DC0E1}" srcId="{B6640C75-543A-445D-AF66-5161D1BE5FEE}" destId="{16D46FDE-FD4A-4D7C-8094-E1D6FB9D2B57}" srcOrd="0" destOrd="0" parTransId="{39328D88-4829-4DC5-A358-90C1A908248C}" sibTransId="{BF0AD8F1-B129-4D55-8DC2-4F9858BB0455}"/>
    <dgm:cxn modelId="{75A3199C-C6B3-4B4D-A933-3EEF7508D611}" type="presOf" srcId="{179E8317-1CFE-4846-B1F5-98123CAA3958}" destId="{3B79C50B-FB26-4772-9A4C-AAC6C72D33D0}" srcOrd="0" destOrd="0" presId="urn:microsoft.com/office/officeart/2005/8/layout/target3"/>
    <dgm:cxn modelId="{72EAA0A1-CA47-49FB-ABA2-7EFE57E2D66C}" srcId="{179E8317-1CFE-4846-B1F5-98123CAA3958}" destId="{2A2FE11A-D843-4D52-A1A6-FF94638C0C0A}" srcOrd="0" destOrd="0" parTransId="{CCE583CD-48A7-4D61-9B3C-18330D43C161}" sibTransId="{2AA762F5-5197-4929-B8D8-823CFEEA3607}"/>
    <dgm:cxn modelId="{2D290AA8-FCD3-42A3-918B-C3F6A20D7CB7}" type="presOf" srcId="{B6640C75-543A-445D-AF66-5161D1BE5FEE}" destId="{CA2EB5A6-07A1-45AE-849C-394A0D9068CE}" srcOrd="1" destOrd="0" presId="urn:microsoft.com/office/officeart/2005/8/layout/target3"/>
    <dgm:cxn modelId="{9ED2C2AE-816F-4896-8B04-C24A203922F6}" srcId="{767CCAEA-6CAF-4CC9-B416-6403540FBA83}" destId="{F484900F-5626-4883-857E-8CD01DEBDE35}" srcOrd="3" destOrd="0" parTransId="{ABCB58DA-82AF-4A3D-A2A8-2F7756655625}" sibTransId="{6C86664F-6B43-437B-A5E1-B674B080FCD2}"/>
    <dgm:cxn modelId="{531286B0-3344-4E08-BECC-6746717CA6B8}" srcId="{767CCAEA-6CAF-4CC9-B416-6403540FBA83}" destId="{179E8317-1CFE-4846-B1F5-98123CAA3958}" srcOrd="2" destOrd="0" parTransId="{72FAD347-51B7-4345-A1CA-85F08E12FE69}" sibTransId="{997F0883-79D0-49B1-BA1A-7CCFE66C68C3}"/>
    <dgm:cxn modelId="{43B471B7-CA82-4EF1-A77A-17EAA1962786}" srcId="{FCC4E1C2-C196-41B2-905D-B9C0DA0A7438}" destId="{9D8A9C1D-5220-4C0C-9060-8BD4BE06EFCB}" srcOrd="0" destOrd="0" parTransId="{24BE9704-2FB8-4B67-8608-7BC252C32FEF}" sibTransId="{405DD70F-453E-44A1-885E-A15805AC9F66}"/>
    <dgm:cxn modelId="{6E43C8B9-AD43-45EF-8B89-965B7CEAB091}" type="presOf" srcId="{767CCAEA-6CAF-4CC9-B416-6403540FBA83}" destId="{D07D5C20-4777-4BA1-8880-765644C69035}" srcOrd="0" destOrd="0" presId="urn:microsoft.com/office/officeart/2005/8/layout/target3"/>
    <dgm:cxn modelId="{FF3EDDC7-C268-4F47-BA81-770C37BFBD1C}" type="presOf" srcId="{AA4A8FE5-1C2B-41FB-9A4E-75CE7B5E9257}" destId="{5D39CCBE-B8ED-4336-95B3-397164F757DE}" srcOrd="0" destOrd="0" presId="urn:microsoft.com/office/officeart/2005/8/layout/target3"/>
    <dgm:cxn modelId="{6430CFD1-4B6D-41EE-A96E-330C72C25FCD}" type="presOf" srcId="{2A2FE11A-D843-4D52-A1A6-FF94638C0C0A}" destId="{01076CC0-C3EA-468E-A1CA-5F4A401AC2F7}" srcOrd="0" destOrd="0" presId="urn:microsoft.com/office/officeart/2005/8/layout/target3"/>
    <dgm:cxn modelId="{A7F94FD6-5F82-4F49-A7B7-3492106ED673}" type="presOf" srcId="{F484900F-5626-4883-857E-8CD01DEBDE35}" destId="{A5DFA126-7013-4AE6-9D34-39FF6AAB812B}" srcOrd="0" destOrd="0" presId="urn:microsoft.com/office/officeart/2005/8/layout/target3"/>
    <dgm:cxn modelId="{8B6E59D6-8160-4731-B4DF-A680AB5F6A5F}" srcId="{767CCAEA-6CAF-4CC9-B416-6403540FBA83}" destId="{AA4A8FE5-1C2B-41FB-9A4E-75CE7B5E9257}" srcOrd="0" destOrd="0" parTransId="{E51B4425-995F-4D23-AEA6-09DF4F6D2A10}" sibTransId="{7A5398A8-4CB9-4A3F-B93A-47B75794E313}"/>
    <dgm:cxn modelId="{4048AFDE-AB35-48B1-BE1D-E0A5B58BBE76}" type="presOf" srcId="{F484900F-5626-4883-857E-8CD01DEBDE35}" destId="{41F0A56A-343A-4C36-A97A-536A5B58EDD4}" srcOrd="1" destOrd="0" presId="urn:microsoft.com/office/officeart/2005/8/layout/target3"/>
    <dgm:cxn modelId="{D45E01E4-47B2-4C4D-9AFC-A62D84A51F30}" type="presOf" srcId="{AA4A8FE5-1C2B-41FB-9A4E-75CE7B5E9257}" destId="{C7F14D30-5787-4832-BBB7-9D6248B71991}" srcOrd="1" destOrd="0" presId="urn:microsoft.com/office/officeart/2005/8/layout/target3"/>
    <dgm:cxn modelId="{DA9FB0E6-AB1A-48BB-9FC5-E459D8CB54D1}" type="presOf" srcId="{B6640C75-543A-445D-AF66-5161D1BE5FEE}" destId="{385207B2-1169-4A06-B669-8CF941BD9230}" srcOrd="0" destOrd="0" presId="urn:microsoft.com/office/officeart/2005/8/layout/target3"/>
    <dgm:cxn modelId="{571B7BE8-2525-4CE3-9235-B09F9223F3DD}" type="presOf" srcId="{FCC4E1C2-C196-41B2-905D-B9C0DA0A7438}" destId="{2D0AFCC7-F745-4EDD-AEF7-8E9F4A34D443}" srcOrd="1" destOrd="0" presId="urn:microsoft.com/office/officeart/2005/8/layout/target3"/>
    <dgm:cxn modelId="{C7F05458-F49D-459F-ACF7-B9AF2FCA961D}" type="presParOf" srcId="{D07D5C20-4777-4BA1-8880-765644C69035}" destId="{9F949B13-5A60-4C0E-8A11-81563ED96504}" srcOrd="0" destOrd="0" presId="urn:microsoft.com/office/officeart/2005/8/layout/target3"/>
    <dgm:cxn modelId="{65DDBDE0-F17B-464B-9BDD-7E68EB2532C0}" type="presParOf" srcId="{D07D5C20-4777-4BA1-8880-765644C69035}" destId="{1D9EC93C-6822-4FCD-9962-742BB261D93B}" srcOrd="1" destOrd="0" presId="urn:microsoft.com/office/officeart/2005/8/layout/target3"/>
    <dgm:cxn modelId="{7C9715CD-A685-46DE-96CD-EBA4AC0542A9}" type="presParOf" srcId="{D07D5C20-4777-4BA1-8880-765644C69035}" destId="{5D39CCBE-B8ED-4336-95B3-397164F757DE}" srcOrd="2" destOrd="0" presId="urn:microsoft.com/office/officeart/2005/8/layout/target3"/>
    <dgm:cxn modelId="{868EB29F-B986-4552-ACC9-7481DC7A5B49}" type="presParOf" srcId="{D07D5C20-4777-4BA1-8880-765644C69035}" destId="{9811A793-6A04-4818-8975-990916CDE67A}" srcOrd="3" destOrd="0" presId="urn:microsoft.com/office/officeart/2005/8/layout/target3"/>
    <dgm:cxn modelId="{ADB4C6F2-632F-4687-9DC2-457E3D0DAC97}" type="presParOf" srcId="{D07D5C20-4777-4BA1-8880-765644C69035}" destId="{9DB1E8A5-0E2A-468C-87A5-5112AD8C858A}" srcOrd="4" destOrd="0" presId="urn:microsoft.com/office/officeart/2005/8/layout/target3"/>
    <dgm:cxn modelId="{5700D289-50E1-4523-8234-F19A57C252DE}" type="presParOf" srcId="{D07D5C20-4777-4BA1-8880-765644C69035}" destId="{F552CA7A-7EB5-4DE6-B706-2E23B10511A5}" srcOrd="5" destOrd="0" presId="urn:microsoft.com/office/officeart/2005/8/layout/target3"/>
    <dgm:cxn modelId="{079CC36A-1618-48D9-8E80-071A4876E317}" type="presParOf" srcId="{D07D5C20-4777-4BA1-8880-765644C69035}" destId="{6AC2467D-44D7-4FFC-A347-543B0DADE2E0}" srcOrd="6" destOrd="0" presId="urn:microsoft.com/office/officeart/2005/8/layout/target3"/>
    <dgm:cxn modelId="{79BFFD41-1EC6-4C57-ACD4-1CB99CCB8F6B}" type="presParOf" srcId="{D07D5C20-4777-4BA1-8880-765644C69035}" destId="{3A7F3182-FF71-4B24-ACDD-14CAE0A931D9}" srcOrd="7" destOrd="0" presId="urn:microsoft.com/office/officeart/2005/8/layout/target3"/>
    <dgm:cxn modelId="{72CDBCBF-2B86-4374-9BAB-96FD7E160DC0}" type="presParOf" srcId="{D07D5C20-4777-4BA1-8880-765644C69035}" destId="{3B79C50B-FB26-4772-9A4C-AAC6C72D33D0}" srcOrd="8" destOrd="0" presId="urn:microsoft.com/office/officeart/2005/8/layout/target3"/>
    <dgm:cxn modelId="{417D3BD9-44E6-433A-88C7-1F8DEC8DA2E9}" type="presParOf" srcId="{D07D5C20-4777-4BA1-8880-765644C69035}" destId="{88ED3143-AB81-4E20-83AA-B5B436D06D5D}" srcOrd="9" destOrd="0" presId="urn:microsoft.com/office/officeart/2005/8/layout/target3"/>
    <dgm:cxn modelId="{49E48AFB-8C43-4485-BA25-973FAE1ABF69}" type="presParOf" srcId="{D07D5C20-4777-4BA1-8880-765644C69035}" destId="{04CCCC28-89F0-45E9-BD07-E36F6E757A4E}" srcOrd="10" destOrd="0" presId="urn:microsoft.com/office/officeart/2005/8/layout/target3"/>
    <dgm:cxn modelId="{067DED0A-D140-476B-A563-6A37160FA88C}" type="presParOf" srcId="{D07D5C20-4777-4BA1-8880-765644C69035}" destId="{A5DFA126-7013-4AE6-9D34-39FF6AAB812B}" srcOrd="11" destOrd="0" presId="urn:microsoft.com/office/officeart/2005/8/layout/target3"/>
    <dgm:cxn modelId="{D38187D5-8F30-4A0A-B4EC-DBFE0AE3EACB}" type="presParOf" srcId="{D07D5C20-4777-4BA1-8880-765644C69035}" destId="{DB46DDBD-87C1-4D51-AB1E-AAE90B370E90}" srcOrd="12" destOrd="0" presId="urn:microsoft.com/office/officeart/2005/8/layout/target3"/>
    <dgm:cxn modelId="{CA8EF9C7-B161-4134-8E57-6F2A8A7617DA}" type="presParOf" srcId="{D07D5C20-4777-4BA1-8880-765644C69035}" destId="{1B4DB2A7-97F8-45C6-8A14-CDCD18F0DA15}" srcOrd="13" destOrd="0" presId="urn:microsoft.com/office/officeart/2005/8/layout/target3"/>
    <dgm:cxn modelId="{D5B77B04-C10B-425C-A867-CCFB5A2F4AB1}" type="presParOf" srcId="{D07D5C20-4777-4BA1-8880-765644C69035}" destId="{385207B2-1169-4A06-B669-8CF941BD9230}" srcOrd="14" destOrd="0" presId="urn:microsoft.com/office/officeart/2005/8/layout/target3"/>
    <dgm:cxn modelId="{8C758536-F9B3-44F1-835F-248F016965DD}" type="presParOf" srcId="{D07D5C20-4777-4BA1-8880-765644C69035}" destId="{C7F14D30-5787-4832-BBB7-9D6248B71991}" srcOrd="15" destOrd="0" presId="urn:microsoft.com/office/officeart/2005/8/layout/target3"/>
    <dgm:cxn modelId="{CC759EAE-7BB5-4C2A-A1C9-5AA6C07A209F}" type="presParOf" srcId="{D07D5C20-4777-4BA1-8880-765644C69035}" destId="{6A3A825F-C757-436C-A2B1-8ABE742B735E}" srcOrd="16" destOrd="0" presId="urn:microsoft.com/office/officeart/2005/8/layout/target3"/>
    <dgm:cxn modelId="{27ABE19B-F733-4001-8E9B-FF81F3B887B0}" type="presParOf" srcId="{D07D5C20-4777-4BA1-8880-765644C69035}" destId="{2D0AFCC7-F745-4EDD-AEF7-8E9F4A34D443}" srcOrd="17" destOrd="0" presId="urn:microsoft.com/office/officeart/2005/8/layout/target3"/>
    <dgm:cxn modelId="{7588D88B-E86C-41DE-B6A8-CE3022BC0725}" type="presParOf" srcId="{D07D5C20-4777-4BA1-8880-765644C69035}" destId="{E284F2F8-8547-4499-A570-B81A10D44B88}" srcOrd="18" destOrd="0" presId="urn:microsoft.com/office/officeart/2005/8/layout/target3"/>
    <dgm:cxn modelId="{0FD1106B-AEA4-473B-935C-23BED1C916A4}" type="presParOf" srcId="{D07D5C20-4777-4BA1-8880-765644C69035}" destId="{0E7ECB49-BD1C-4D79-86BC-2FA5CFFDDC8F}" srcOrd="19" destOrd="0" presId="urn:microsoft.com/office/officeart/2005/8/layout/target3"/>
    <dgm:cxn modelId="{6F9929ED-EBFC-4167-8F3D-545EB69A8710}" type="presParOf" srcId="{D07D5C20-4777-4BA1-8880-765644C69035}" destId="{01076CC0-C3EA-468E-A1CA-5F4A401AC2F7}" srcOrd="20" destOrd="0" presId="urn:microsoft.com/office/officeart/2005/8/layout/target3"/>
    <dgm:cxn modelId="{A937434E-4F65-44A7-A8E5-4447CAF24589}" type="presParOf" srcId="{D07D5C20-4777-4BA1-8880-765644C69035}" destId="{41F0A56A-343A-4C36-A97A-536A5B58EDD4}" srcOrd="21" destOrd="0" presId="urn:microsoft.com/office/officeart/2005/8/layout/target3"/>
    <dgm:cxn modelId="{C8CF224F-E602-46E7-9EC2-0AB09C41A7D8}" type="presParOf" srcId="{D07D5C20-4777-4BA1-8880-765644C69035}" destId="{B0322297-0C81-447D-A1D8-834003F9C980}" srcOrd="22" destOrd="0" presId="urn:microsoft.com/office/officeart/2005/8/layout/target3"/>
    <dgm:cxn modelId="{EECEEE94-6FF8-4322-BE13-44D49FB5A3E8}" type="presParOf" srcId="{D07D5C20-4777-4BA1-8880-765644C69035}" destId="{CA2EB5A6-07A1-45AE-849C-394A0D9068CE}" srcOrd="23" destOrd="0" presId="urn:microsoft.com/office/officeart/2005/8/layout/target3"/>
    <dgm:cxn modelId="{86A6AEF3-22A5-48F5-A201-640E5F2E61A0}" type="presParOf" srcId="{D07D5C20-4777-4BA1-8880-765644C69035}" destId="{5972812B-5026-41CB-A632-B7ECEFA7534E}" srcOrd="24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2C82BDB8-36EA-4316-A367-4CAD37BE3D5E}" type="doc">
      <dgm:prSet loTypeId="urn:microsoft.com/office/officeart/2005/8/layout/pyramid1" loCatId="pyramid" qsTypeId="urn:microsoft.com/office/officeart/2005/8/quickstyle/simple1" qsCatId="simple" csTypeId="urn:microsoft.com/office/officeart/2005/8/colors/accent1_2" csCatId="accent1" phldr="1"/>
      <dgm:spPr/>
    </dgm:pt>
    <dgm:pt modelId="{919156A7-2350-42BA-B31F-10ADB8ADFBBF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ТСС</a:t>
          </a:r>
        </a:p>
      </dgm:t>
    </dgm:pt>
    <dgm:pt modelId="{44B70885-4940-4F57-9400-72142463F7EF}" type="parTrans" cxnId="{7406AF64-BBCF-4D08-B6DF-66E867116827}">
      <dgm:prSet/>
      <dgm:spPr/>
      <dgm:t>
        <a:bodyPr/>
        <a:lstStyle/>
        <a:p>
          <a:endParaRPr lang="ru-RU"/>
        </a:p>
      </dgm:t>
    </dgm:pt>
    <dgm:pt modelId="{AE6C28EB-EA36-4262-AEED-731DFD3E79FC}" type="sibTrans" cxnId="{7406AF64-BBCF-4D08-B6DF-66E867116827}">
      <dgm:prSet/>
      <dgm:spPr/>
      <dgm:t>
        <a:bodyPr/>
        <a:lstStyle/>
        <a:p>
          <a:endParaRPr lang="ru-RU"/>
        </a:p>
      </dgm:t>
    </dgm:pt>
    <dgm:pt modelId="{BD2FC0B4-775F-4B96-A2AC-919BDD9BE7A2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ГНП</a:t>
          </a:r>
        </a:p>
      </dgm:t>
    </dgm:pt>
    <dgm:pt modelId="{816E33EF-2F11-490B-9334-22C58EEA0D53}" type="parTrans" cxnId="{89059F94-704A-47DC-A5D7-7BACAED89AF0}">
      <dgm:prSet/>
      <dgm:spPr/>
      <dgm:t>
        <a:bodyPr/>
        <a:lstStyle/>
        <a:p>
          <a:endParaRPr lang="ru-RU"/>
        </a:p>
      </dgm:t>
    </dgm:pt>
    <dgm:pt modelId="{DBF9B40E-B26B-416D-B3AA-D0A8ECEC8B16}" type="sibTrans" cxnId="{89059F94-704A-47DC-A5D7-7BACAED89AF0}">
      <dgm:prSet/>
      <dgm:spPr/>
      <dgm:t>
        <a:bodyPr/>
        <a:lstStyle/>
        <a:p>
          <a:endParaRPr lang="ru-RU"/>
        </a:p>
      </dgm:t>
    </dgm:pt>
    <dgm:pt modelId="{DA29725A-BA7D-40C4-874D-29F8E79841DE}">
      <dgm:prSet phldrT="[Текст]"/>
      <dgm:spPr/>
      <dgm:t>
        <a:bodyPr/>
        <a:lstStyle/>
        <a:p>
          <a:r>
            <a:rPr lang="ru-RU" dirty="0">
              <a:latin typeface="Times New Roman" pitchFamily="18" charset="0"/>
              <a:cs typeface="Times New Roman" pitchFamily="18" charset="0"/>
            </a:rPr>
            <a:t>СОГ</a:t>
          </a:r>
        </a:p>
      </dgm:t>
    </dgm:pt>
    <dgm:pt modelId="{5A5137CB-7356-4AAD-8361-19EA8E3ECCAF}" type="parTrans" cxnId="{5F6A30FE-509A-48C5-AC00-E2A7503487D4}">
      <dgm:prSet/>
      <dgm:spPr/>
      <dgm:t>
        <a:bodyPr/>
        <a:lstStyle/>
        <a:p>
          <a:endParaRPr lang="ru-RU"/>
        </a:p>
      </dgm:t>
    </dgm:pt>
    <dgm:pt modelId="{E4114E4D-9487-420F-8499-B70871773640}" type="sibTrans" cxnId="{5F6A30FE-509A-48C5-AC00-E2A7503487D4}">
      <dgm:prSet/>
      <dgm:spPr/>
      <dgm:t>
        <a:bodyPr/>
        <a:lstStyle/>
        <a:p>
          <a:endParaRPr lang="ru-RU"/>
        </a:p>
      </dgm:t>
    </dgm:pt>
    <dgm:pt modelId="{1CB78A70-4E02-4876-BBD0-8497FEF5F14E}">
      <dgm:prSet custT="1"/>
      <dgm:spPr/>
      <dgm:t>
        <a:bodyPr/>
        <a:lstStyle/>
        <a:p>
          <a:endParaRPr lang="ru-RU" sz="2000" dirty="0">
            <a:latin typeface="Times New Roman" pitchFamily="18" charset="0"/>
            <a:cs typeface="Times New Roman" pitchFamily="18" charset="0"/>
          </a:endParaRPr>
        </a:p>
        <a:p>
          <a:r>
            <a:rPr lang="ru-RU" sz="2000" dirty="0">
              <a:latin typeface="Times New Roman" pitchFamily="18" charset="0"/>
              <a:cs typeface="Times New Roman" pitchFamily="18" charset="0"/>
            </a:rPr>
            <a:t>ССМ</a:t>
          </a:r>
        </a:p>
        <a:p>
          <a:endParaRPr lang="ru-RU" sz="2000" dirty="0">
            <a:latin typeface="Times New Roman" pitchFamily="18" charset="0"/>
            <a:cs typeface="Times New Roman" pitchFamily="18" charset="0"/>
          </a:endParaRPr>
        </a:p>
      </dgm:t>
    </dgm:pt>
    <dgm:pt modelId="{0B5BA66A-B366-43C8-B10A-666222AA4BC1}" type="parTrans" cxnId="{CE9952C9-5CDC-4034-A739-C8C87A5E3A72}">
      <dgm:prSet/>
      <dgm:spPr/>
      <dgm:t>
        <a:bodyPr/>
        <a:lstStyle/>
        <a:p>
          <a:endParaRPr lang="ru-RU"/>
        </a:p>
      </dgm:t>
    </dgm:pt>
    <dgm:pt modelId="{2FAE7AA0-9C8D-42E3-9F26-D9084C447116}" type="sibTrans" cxnId="{CE9952C9-5CDC-4034-A739-C8C87A5E3A72}">
      <dgm:prSet/>
      <dgm:spPr/>
      <dgm:t>
        <a:bodyPr/>
        <a:lstStyle/>
        <a:p>
          <a:endParaRPr lang="ru-RU"/>
        </a:p>
      </dgm:t>
    </dgm:pt>
    <dgm:pt modelId="{955B7F45-13A4-4400-BDD8-CB29C6451B2A}">
      <dgm:prSet custT="1"/>
      <dgm:spPr/>
      <dgm:t>
        <a:bodyPr/>
        <a:lstStyle/>
        <a:p>
          <a:endParaRPr lang="ru-RU" sz="1100" dirty="0"/>
        </a:p>
        <a:p>
          <a:endParaRPr lang="ru-RU" sz="1100" dirty="0"/>
        </a:p>
        <a:p>
          <a:r>
            <a:rPr lang="ru-RU" sz="1600" dirty="0"/>
            <a:t>ВСМ</a:t>
          </a:r>
        </a:p>
        <a:p>
          <a:endParaRPr lang="ru-RU" sz="1100" dirty="0"/>
        </a:p>
      </dgm:t>
    </dgm:pt>
    <dgm:pt modelId="{0660B7F5-CD36-4DCC-A5F8-4EBB23D29A46}" type="parTrans" cxnId="{A7FD0130-BBED-4067-9EDE-E945BA7E87F3}">
      <dgm:prSet/>
      <dgm:spPr/>
      <dgm:t>
        <a:bodyPr/>
        <a:lstStyle/>
        <a:p>
          <a:endParaRPr lang="ru-RU"/>
        </a:p>
      </dgm:t>
    </dgm:pt>
    <dgm:pt modelId="{F3509801-BC82-4EC2-96F9-12D3710AFDEF}" type="sibTrans" cxnId="{A7FD0130-BBED-4067-9EDE-E945BA7E87F3}">
      <dgm:prSet/>
      <dgm:spPr/>
      <dgm:t>
        <a:bodyPr/>
        <a:lstStyle/>
        <a:p>
          <a:endParaRPr lang="ru-RU"/>
        </a:p>
      </dgm:t>
    </dgm:pt>
    <dgm:pt modelId="{F6898AAC-E867-4685-AB1D-CA5FD8C690DB}" type="pres">
      <dgm:prSet presAssocID="{2C82BDB8-36EA-4316-A367-4CAD37BE3D5E}" presName="Name0" presStyleCnt="0">
        <dgm:presLayoutVars>
          <dgm:dir/>
          <dgm:animLvl val="lvl"/>
          <dgm:resizeHandles val="exact"/>
        </dgm:presLayoutVars>
      </dgm:prSet>
      <dgm:spPr/>
    </dgm:pt>
    <dgm:pt modelId="{B75483E1-DB67-46C8-AEF7-9E3D3FA91465}" type="pres">
      <dgm:prSet presAssocID="{955B7F45-13A4-4400-BDD8-CB29C6451B2A}" presName="Name8" presStyleCnt="0"/>
      <dgm:spPr/>
    </dgm:pt>
    <dgm:pt modelId="{39C5CDCE-9EC7-4784-99F3-7D098227F07F}" type="pres">
      <dgm:prSet presAssocID="{955B7F45-13A4-4400-BDD8-CB29C6451B2A}" presName="level" presStyleLbl="node1" presStyleIdx="0" presStyleCnt="5">
        <dgm:presLayoutVars>
          <dgm:chMax val="1"/>
          <dgm:bulletEnabled val="1"/>
        </dgm:presLayoutVars>
      </dgm:prSet>
      <dgm:spPr/>
    </dgm:pt>
    <dgm:pt modelId="{4369623B-E611-4994-95C3-B16735A2EE15}" type="pres">
      <dgm:prSet presAssocID="{955B7F45-13A4-4400-BDD8-CB29C6451B2A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1AC08968-C7F9-48FC-8696-BE9954F6FB71}" type="pres">
      <dgm:prSet presAssocID="{1CB78A70-4E02-4876-BBD0-8497FEF5F14E}" presName="Name8" presStyleCnt="0"/>
      <dgm:spPr/>
    </dgm:pt>
    <dgm:pt modelId="{C49FF90D-C1A3-42FB-8A69-6B4037D1BCC5}" type="pres">
      <dgm:prSet presAssocID="{1CB78A70-4E02-4876-BBD0-8497FEF5F14E}" presName="level" presStyleLbl="node1" presStyleIdx="1" presStyleCnt="5">
        <dgm:presLayoutVars>
          <dgm:chMax val="1"/>
          <dgm:bulletEnabled val="1"/>
        </dgm:presLayoutVars>
      </dgm:prSet>
      <dgm:spPr/>
    </dgm:pt>
    <dgm:pt modelId="{2BF5FDAD-DDDF-43AA-B833-B799A6D5F277}" type="pres">
      <dgm:prSet presAssocID="{1CB78A70-4E02-4876-BBD0-8497FEF5F14E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E0F69CF6-785A-4647-A012-B02E727DCEF3}" type="pres">
      <dgm:prSet presAssocID="{919156A7-2350-42BA-B31F-10ADB8ADFBBF}" presName="Name8" presStyleCnt="0"/>
      <dgm:spPr/>
    </dgm:pt>
    <dgm:pt modelId="{10ABF474-9FAF-44C3-8922-274B094064AC}" type="pres">
      <dgm:prSet presAssocID="{919156A7-2350-42BA-B31F-10ADB8ADFBBF}" presName="level" presStyleLbl="node1" presStyleIdx="2" presStyleCnt="5" custScaleX="108589" custScaleY="47826">
        <dgm:presLayoutVars>
          <dgm:chMax val="1"/>
          <dgm:bulletEnabled val="1"/>
        </dgm:presLayoutVars>
      </dgm:prSet>
      <dgm:spPr/>
    </dgm:pt>
    <dgm:pt modelId="{9218B4A3-56AB-4966-8F53-C90B4C4D5C58}" type="pres">
      <dgm:prSet presAssocID="{919156A7-2350-42BA-B31F-10ADB8ADFBBF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A3162073-5134-4FB2-AEB7-40D8E953A7C6}" type="pres">
      <dgm:prSet presAssocID="{BD2FC0B4-775F-4B96-A2AC-919BDD9BE7A2}" presName="Name8" presStyleCnt="0"/>
      <dgm:spPr/>
    </dgm:pt>
    <dgm:pt modelId="{06DDE28F-ACED-4BC2-BDCD-DBFD661344F8}" type="pres">
      <dgm:prSet presAssocID="{BD2FC0B4-775F-4B96-A2AC-919BDD9BE7A2}" presName="level" presStyleLbl="node1" presStyleIdx="3" presStyleCnt="5">
        <dgm:presLayoutVars>
          <dgm:chMax val="1"/>
          <dgm:bulletEnabled val="1"/>
        </dgm:presLayoutVars>
      </dgm:prSet>
      <dgm:spPr/>
    </dgm:pt>
    <dgm:pt modelId="{BD43D3F4-FE41-4B35-A850-E7A3337B07D9}" type="pres">
      <dgm:prSet presAssocID="{BD2FC0B4-775F-4B96-A2AC-919BDD9BE7A2}" presName="levelTx" presStyleLbl="revTx" presStyleIdx="0" presStyleCnt="0">
        <dgm:presLayoutVars>
          <dgm:chMax val="1"/>
          <dgm:bulletEnabled val="1"/>
        </dgm:presLayoutVars>
      </dgm:prSet>
      <dgm:spPr/>
    </dgm:pt>
    <dgm:pt modelId="{4CED59F6-38C8-4FEB-A60D-D4628113C108}" type="pres">
      <dgm:prSet presAssocID="{DA29725A-BA7D-40C4-874D-29F8E79841DE}" presName="Name8" presStyleCnt="0"/>
      <dgm:spPr/>
    </dgm:pt>
    <dgm:pt modelId="{F468186E-D46C-4A8B-833A-A458ECF344E6}" type="pres">
      <dgm:prSet presAssocID="{DA29725A-BA7D-40C4-874D-29F8E79841DE}" presName="level" presStyleLbl="node1" presStyleIdx="4" presStyleCnt="5">
        <dgm:presLayoutVars>
          <dgm:chMax val="1"/>
          <dgm:bulletEnabled val="1"/>
        </dgm:presLayoutVars>
      </dgm:prSet>
      <dgm:spPr/>
    </dgm:pt>
    <dgm:pt modelId="{E5003815-A84C-4D7C-B9AA-26578DB28B3B}" type="pres">
      <dgm:prSet presAssocID="{DA29725A-BA7D-40C4-874D-29F8E79841DE}" presName="levelTx" presStyleLbl="revTx" presStyleIdx="0" presStyleCnt="0">
        <dgm:presLayoutVars>
          <dgm:chMax val="1"/>
          <dgm:bulletEnabled val="1"/>
        </dgm:presLayoutVars>
      </dgm:prSet>
      <dgm:spPr/>
    </dgm:pt>
  </dgm:ptLst>
  <dgm:cxnLst>
    <dgm:cxn modelId="{2977E209-BB09-4181-9EC8-C3B3E2F23FF6}" type="presOf" srcId="{DA29725A-BA7D-40C4-874D-29F8E79841DE}" destId="{F468186E-D46C-4A8B-833A-A458ECF344E6}" srcOrd="0" destOrd="0" presId="urn:microsoft.com/office/officeart/2005/8/layout/pyramid1"/>
    <dgm:cxn modelId="{2155EF11-680F-43DD-8378-0A082BD0E0C1}" type="presOf" srcId="{919156A7-2350-42BA-B31F-10ADB8ADFBBF}" destId="{9218B4A3-56AB-4966-8F53-C90B4C4D5C58}" srcOrd="1" destOrd="0" presId="urn:microsoft.com/office/officeart/2005/8/layout/pyramid1"/>
    <dgm:cxn modelId="{A7FD0130-BBED-4067-9EDE-E945BA7E87F3}" srcId="{2C82BDB8-36EA-4316-A367-4CAD37BE3D5E}" destId="{955B7F45-13A4-4400-BDD8-CB29C6451B2A}" srcOrd="0" destOrd="0" parTransId="{0660B7F5-CD36-4DCC-A5F8-4EBB23D29A46}" sibTransId="{F3509801-BC82-4EC2-96F9-12D3710AFDEF}"/>
    <dgm:cxn modelId="{C9BB6E32-C3E0-4525-AE6C-CDB833EE6F9B}" type="presOf" srcId="{955B7F45-13A4-4400-BDD8-CB29C6451B2A}" destId="{39C5CDCE-9EC7-4784-99F3-7D098227F07F}" srcOrd="0" destOrd="0" presId="urn:microsoft.com/office/officeart/2005/8/layout/pyramid1"/>
    <dgm:cxn modelId="{79D6CA3E-4883-439F-BBC9-971BE973B61B}" type="presOf" srcId="{2C82BDB8-36EA-4316-A367-4CAD37BE3D5E}" destId="{F6898AAC-E867-4685-AB1D-CA5FD8C690DB}" srcOrd="0" destOrd="0" presId="urn:microsoft.com/office/officeart/2005/8/layout/pyramid1"/>
    <dgm:cxn modelId="{0042EC5A-CBB9-446A-B38F-D826E802E6BF}" type="presOf" srcId="{919156A7-2350-42BA-B31F-10ADB8ADFBBF}" destId="{10ABF474-9FAF-44C3-8922-274B094064AC}" srcOrd="0" destOrd="0" presId="urn:microsoft.com/office/officeart/2005/8/layout/pyramid1"/>
    <dgm:cxn modelId="{7406AF64-BBCF-4D08-B6DF-66E867116827}" srcId="{2C82BDB8-36EA-4316-A367-4CAD37BE3D5E}" destId="{919156A7-2350-42BA-B31F-10ADB8ADFBBF}" srcOrd="2" destOrd="0" parTransId="{44B70885-4940-4F57-9400-72142463F7EF}" sibTransId="{AE6C28EB-EA36-4262-AEED-731DFD3E79FC}"/>
    <dgm:cxn modelId="{44E6626F-3EC4-4A5B-8E17-77979E68A2C4}" type="presOf" srcId="{1CB78A70-4E02-4876-BBD0-8497FEF5F14E}" destId="{C49FF90D-C1A3-42FB-8A69-6B4037D1BCC5}" srcOrd="0" destOrd="0" presId="urn:microsoft.com/office/officeart/2005/8/layout/pyramid1"/>
    <dgm:cxn modelId="{89059F94-704A-47DC-A5D7-7BACAED89AF0}" srcId="{2C82BDB8-36EA-4316-A367-4CAD37BE3D5E}" destId="{BD2FC0B4-775F-4B96-A2AC-919BDD9BE7A2}" srcOrd="3" destOrd="0" parTransId="{816E33EF-2F11-490B-9334-22C58EEA0D53}" sibTransId="{DBF9B40E-B26B-416D-B3AA-D0A8ECEC8B16}"/>
    <dgm:cxn modelId="{6336B697-0B89-470C-AA0D-A091A60741EC}" type="presOf" srcId="{BD2FC0B4-775F-4B96-A2AC-919BDD9BE7A2}" destId="{06DDE28F-ACED-4BC2-BDCD-DBFD661344F8}" srcOrd="0" destOrd="0" presId="urn:microsoft.com/office/officeart/2005/8/layout/pyramid1"/>
    <dgm:cxn modelId="{9D412A9D-EFAB-4E59-865A-CCE756F9CFB9}" type="presOf" srcId="{BD2FC0B4-775F-4B96-A2AC-919BDD9BE7A2}" destId="{BD43D3F4-FE41-4B35-A850-E7A3337B07D9}" srcOrd="1" destOrd="0" presId="urn:microsoft.com/office/officeart/2005/8/layout/pyramid1"/>
    <dgm:cxn modelId="{CE9952C9-5CDC-4034-A739-C8C87A5E3A72}" srcId="{2C82BDB8-36EA-4316-A367-4CAD37BE3D5E}" destId="{1CB78A70-4E02-4876-BBD0-8497FEF5F14E}" srcOrd="1" destOrd="0" parTransId="{0B5BA66A-B366-43C8-B10A-666222AA4BC1}" sibTransId="{2FAE7AA0-9C8D-42E3-9F26-D9084C447116}"/>
    <dgm:cxn modelId="{B7C29FD4-14F5-46D4-801C-4435C9C18DA2}" type="presOf" srcId="{955B7F45-13A4-4400-BDD8-CB29C6451B2A}" destId="{4369623B-E611-4994-95C3-B16735A2EE15}" srcOrd="1" destOrd="0" presId="urn:microsoft.com/office/officeart/2005/8/layout/pyramid1"/>
    <dgm:cxn modelId="{E6CC37DB-0496-4BAA-914A-2E46C776847D}" type="presOf" srcId="{1CB78A70-4E02-4876-BBD0-8497FEF5F14E}" destId="{2BF5FDAD-DDDF-43AA-B833-B799A6D5F277}" srcOrd="1" destOrd="0" presId="urn:microsoft.com/office/officeart/2005/8/layout/pyramid1"/>
    <dgm:cxn modelId="{EB723CDD-668A-403E-9AEF-FAEE3DDEC9E8}" type="presOf" srcId="{DA29725A-BA7D-40C4-874D-29F8E79841DE}" destId="{E5003815-A84C-4D7C-B9AA-26578DB28B3B}" srcOrd="1" destOrd="0" presId="urn:microsoft.com/office/officeart/2005/8/layout/pyramid1"/>
    <dgm:cxn modelId="{5F6A30FE-509A-48C5-AC00-E2A7503487D4}" srcId="{2C82BDB8-36EA-4316-A367-4CAD37BE3D5E}" destId="{DA29725A-BA7D-40C4-874D-29F8E79841DE}" srcOrd="4" destOrd="0" parTransId="{5A5137CB-7356-4AAD-8361-19EA8E3ECCAF}" sibTransId="{E4114E4D-9487-420F-8499-B70871773640}"/>
    <dgm:cxn modelId="{22668B78-6C5A-41FC-B943-FC2777C21DE9}" type="presParOf" srcId="{F6898AAC-E867-4685-AB1D-CA5FD8C690DB}" destId="{B75483E1-DB67-46C8-AEF7-9E3D3FA91465}" srcOrd="0" destOrd="0" presId="urn:microsoft.com/office/officeart/2005/8/layout/pyramid1"/>
    <dgm:cxn modelId="{82D15707-8C36-4AA4-81E3-5D3FA12AC874}" type="presParOf" srcId="{B75483E1-DB67-46C8-AEF7-9E3D3FA91465}" destId="{39C5CDCE-9EC7-4784-99F3-7D098227F07F}" srcOrd="0" destOrd="0" presId="urn:microsoft.com/office/officeart/2005/8/layout/pyramid1"/>
    <dgm:cxn modelId="{945B2636-D56C-4F00-BEB7-9004DBF3C4BC}" type="presParOf" srcId="{B75483E1-DB67-46C8-AEF7-9E3D3FA91465}" destId="{4369623B-E611-4994-95C3-B16735A2EE15}" srcOrd="1" destOrd="0" presId="urn:microsoft.com/office/officeart/2005/8/layout/pyramid1"/>
    <dgm:cxn modelId="{08937F2F-B6D0-463B-AB16-D1020A5EB7DF}" type="presParOf" srcId="{F6898AAC-E867-4685-AB1D-CA5FD8C690DB}" destId="{1AC08968-C7F9-48FC-8696-BE9954F6FB71}" srcOrd="1" destOrd="0" presId="urn:microsoft.com/office/officeart/2005/8/layout/pyramid1"/>
    <dgm:cxn modelId="{1AE82951-C8BC-434C-B5B4-220285C6162F}" type="presParOf" srcId="{1AC08968-C7F9-48FC-8696-BE9954F6FB71}" destId="{C49FF90D-C1A3-42FB-8A69-6B4037D1BCC5}" srcOrd="0" destOrd="0" presId="urn:microsoft.com/office/officeart/2005/8/layout/pyramid1"/>
    <dgm:cxn modelId="{4B11AB07-46BC-4CA8-9719-08C821E7B542}" type="presParOf" srcId="{1AC08968-C7F9-48FC-8696-BE9954F6FB71}" destId="{2BF5FDAD-DDDF-43AA-B833-B799A6D5F277}" srcOrd="1" destOrd="0" presId="urn:microsoft.com/office/officeart/2005/8/layout/pyramid1"/>
    <dgm:cxn modelId="{A182733D-682E-4303-98F9-A7EBB03FF666}" type="presParOf" srcId="{F6898AAC-E867-4685-AB1D-CA5FD8C690DB}" destId="{E0F69CF6-785A-4647-A012-B02E727DCEF3}" srcOrd="2" destOrd="0" presId="urn:microsoft.com/office/officeart/2005/8/layout/pyramid1"/>
    <dgm:cxn modelId="{3AAEE59B-AC33-4175-B4A3-92FE2C58D576}" type="presParOf" srcId="{E0F69CF6-785A-4647-A012-B02E727DCEF3}" destId="{10ABF474-9FAF-44C3-8922-274B094064AC}" srcOrd="0" destOrd="0" presId="urn:microsoft.com/office/officeart/2005/8/layout/pyramid1"/>
    <dgm:cxn modelId="{707978EF-DF54-4051-BFC4-BEB41FCBE7DD}" type="presParOf" srcId="{E0F69CF6-785A-4647-A012-B02E727DCEF3}" destId="{9218B4A3-56AB-4966-8F53-C90B4C4D5C58}" srcOrd="1" destOrd="0" presId="urn:microsoft.com/office/officeart/2005/8/layout/pyramid1"/>
    <dgm:cxn modelId="{44653CCB-4B84-4A66-BF69-BD93CAD4E7B3}" type="presParOf" srcId="{F6898AAC-E867-4685-AB1D-CA5FD8C690DB}" destId="{A3162073-5134-4FB2-AEB7-40D8E953A7C6}" srcOrd="3" destOrd="0" presId="urn:microsoft.com/office/officeart/2005/8/layout/pyramid1"/>
    <dgm:cxn modelId="{CC3B04B0-B4E1-4CAC-B178-28431053FFD4}" type="presParOf" srcId="{A3162073-5134-4FB2-AEB7-40D8E953A7C6}" destId="{06DDE28F-ACED-4BC2-BDCD-DBFD661344F8}" srcOrd="0" destOrd="0" presId="urn:microsoft.com/office/officeart/2005/8/layout/pyramid1"/>
    <dgm:cxn modelId="{6D33B313-DE79-42AA-929F-631C865918B2}" type="presParOf" srcId="{A3162073-5134-4FB2-AEB7-40D8E953A7C6}" destId="{BD43D3F4-FE41-4B35-A850-E7A3337B07D9}" srcOrd="1" destOrd="0" presId="urn:microsoft.com/office/officeart/2005/8/layout/pyramid1"/>
    <dgm:cxn modelId="{7AE06C5D-C444-427C-B5C5-585A16AEC84B}" type="presParOf" srcId="{F6898AAC-E867-4685-AB1D-CA5FD8C690DB}" destId="{4CED59F6-38C8-4FEB-A60D-D4628113C108}" srcOrd="4" destOrd="0" presId="urn:microsoft.com/office/officeart/2005/8/layout/pyramid1"/>
    <dgm:cxn modelId="{66790E1E-49D2-4C7C-A95C-E52508F2E431}" type="presParOf" srcId="{4CED59F6-38C8-4FEB-A60D-D4628113C108}" destId="{F468186E-D46C-4A8B-833A-A458ECF344E6}" srcOrd="0" destOrd="0" presId="urn:microsoft.com/office/officeart/2005/8/layout/pyramid1"/>
    <dgm:cxn modelId="{67A99094-FD6B-4C8E-8ADA-A281B805B5F9}" type="presParOf" srcId="{4CED59F6-38C8-4FEB-A60D-D4628113C108}" destId="{E5003815-A84C-4D7C-B9AA-26578DB28B3B}" srcOrd="1" destOrd="0" presId="urn:microsoft.com/office/officeart/2005/8/layout/pyramid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FEFDEA3-BA07-4743-AA16-3AD5B1F17686}" type="doc">
      <dgm:prSet loTypeId="urn:microsoft.com/office/officeart/2005/8/layout/funnel1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3378D92C-14F3-431E-A88F-210F83DEAC7A}">
      <dgm:prSet phldrT="[Текст]"/>
      <dgm:spPr/>
      <dgm:t>
        <a:bodyPr/>
        <a:lstStyle/>
        <a:p>
          <a:r>
            <a:rPr lang="ru-RU" dirty="0"/>
            <a:t>ВСМ</a:t>
          </a:r>
        </a:p>
      </dgm:t>
    </dgm:pt>
    <dgm:pt modelId="{C8198BB4-C413-4D1B-9ACF-60B98B274F9D}" type="parTrans" cxnId="{CB92C390-B881-48F3-9AFF-FE57591F540D}">
      <dgm:prSet/>
      <dgm:spPr/>
      <dgm:t>
        <a:bodyPr/>
        <a:lstStyle/>
        <a:p>
          <a:endParaRPr lang="ru-RU"/>
        </a:p>
      </dgm:t>
    </dgm:pt>
    <dgm:pt modelId="{66F09652-D354-4973-A5A5-BD433CBBCD52}" type="sibTrans" cxnId="{CB92C390-B881-48F3-9AFF-FE57591F540D}">
      <dgm:prSet/>
      <dgm:spPr/>
      <dgm:t>
        <a:bodyPr/>
        <a:lstStyle/>
        <a:p>
          <a:endParaRPr lang="ru-RU"/>
        </a:p>
      </dgm:t>
    </dgm:pt>
    <dgm:pt modelId="{351BDA39-457D-445B-BD8F-683385A42661}">
      <dgm:prSet phldrT="[Текст]"/>
      <dgm:spPr/>
      <dgm:t>
        <a:bodyPr/>
        <a:lstStyle/>
        <a:p>
          <a:r>
            <a:rPr lang="ru-RU" dirty="0"/>
            <a:t>ССМ</a:t>
          </a:r>
        </a:p>
      </dgm:t>
    </dgm:pt>
    <dgm:pt modelId="{59E7DFE2-722E-4FE7-BD62-D351E345545F}" type="parTrans" cxnId="{ADDECB68-5F7C-4878-820B-26E7BDF8D03A}">
      <dgm:prSet/>
      <dgm:spPr/>
      <dgm:t>
        <a:bodyPr/>
        <a:lstStyle/>
        <a:p>
          <a:endParaRPr lang="ru-RU"/>
        </a:p>
      </dgm:t>
    </dgm:pt>
    <dgm:pt modelId="{644E0EFF-E343-4A7F-ACB2-A9AE355C7BCC}" type="sibTrans" cxnId="{ADDECB68-5F7C-4878-820B-26E7BDF8D03A}">
      <dgm:prSet/>
      <dgm:spPr/>
      <dgm:t>
        <a:bodyPr/>
        <a:lstStyle/>
        <a:p>
          <a:endParaRPr lang="ru-RU"/>
        </a:p>
      </dgm:t>
    </dgm:pt>
    <dgm:pt modelId="{5511C6F7-4CA2-401E-813D-F8783E5519A7}">
      <dgm:prSet phldrT="[Текст]"/>
      <dgm:spPr/>
      <dgm:t>
        <a:bodyPr/>
        <a:lstStyle/>
        <a:p>
          <a:r>
            <a:rPr lang="ru-RU" dirty="0"/>
            <a:t>ТСС</a:t>
          </a:r>
        </a:p>
        <a:p>
          <a:endParaRPr lang="ru-RU" dirty="0"/>
        </a:p>
      </dgm:t>
    </dgm:pt>
    <dgm:pt modelId="{5210688B-892A-4BD1-AF92-4E4DC5732EF2}" type="parTrans" cxnId="{19FF84A0-CDAF-4CAD-B853-393A3D1868FD}">
      <dgm:prSet/>
      <dgm:spPr/>
      <dgm:t>
        <a:bodyPr/>
        <a:lstStyle/>
        <a:p>
          <a:endParaRPr lang="ru-RU"/>
        </a:p>
      </dgm:t>
    </dgm:pt>
    <dgm:pt modelId="{001A8732-6206-4E0F-A752-8513F828D2CB}" type="sibTrans" cxnId="{19FF84A0-CDAF-4CAD-B853-393A3D1868FD}">
      <dgm:prSet/>
      <dgm:spPr/>
      <dgm:t>
        <a:bodyPr/>
        <a:lstStyle/>
        <a:p>
          <a:endParaRPr lang="ru-RU"/>
        </a:p>
      </dgm:t>
    </dgm:pt>
    <dgm:pt modelId="{BF021300-C443-42A9-8C18-7C9ECF00635A}">
      <dgm:prSet phldrT="[Текст]"/>
      <dgm:spPr/>
      <dgm:t>
        <a:bodyPr/>
        <a:lstStyle/>
        <a:p>
          <a:r>
            <a:rPr lang="ru-RU" b="1" dirty="0">
              <a:latin typeface="Times New Roman" pitchFamily="18" charset="0"/>
              <a:cs typeface="Times New Roman" pitchFamily="18" charset="0"/>
            </a:rPr>
            <a:t>Группы начальной подготовки </a:t>
          </a:r>
        </a:p>
      </dgm:t>
    </dgm:pt>
    <dgm:pt modelId="{C138EE28-C229-45F9-937C-CD290C2F96E9}" type="parTrans" cxnId="{FF54A559-DC7F-4A67-AF0D-23792687BE55}">
      <dgm:prSet/>
      <dgm:spPr/>
      <dgm:t>
        <a:bodyPr/>
        <a:lstStyle/>
        <a:p>
          <a:endParaRPr lang="ru-RU"/>
        </a:p>
      </dgm:t>
    </dgm:pt>
    <dgm:pt modelId="{069CDE97-4BE3-4278-A16C-2C0BE82EAB47}" type="sibTrans" cxnId="{FF54A559-DC7F-4A67-AF0D-23792687BE55}">
      <dgm:prSet/>
      <dgm:spPr/>
      <dgm:t>
        <a:bodyPr/>
        <a:lstStyle/>
        <a:p>
          <a:endParaRPr lang="ru-RU"/>
        </a:p>
      </dgm:t>
    </dgm:pt>
    <dgm:pt modelId="{C0B3EB83-E0D0-4A24-B4D4-722EC8409F5F}" type="pres">
      <dgm:prSet presAssocID="{3FEFDEA3-BA07-4743-AA16-3AD5B1F17686}" presName="Name0" presStyleCnt="0">
        <dgm:presLayoutVars>
          <dgm:chMax val="4"/>
          <dgm:resizeHandles val="exact"/>
        </dgm:presLayoutVars>
      </dgm:prSet>
      <dgm:spPr/>
    </dgm:pt>
    <dgm:pt modelId="{608C7D17-C045-410A-8382-E8FF81DE50D9}" type="pres">
      <dgm:prSet presAssocID="{3FEFDEA3-BA07-4743-AA16-3AD5B1F17686}" presName="ellipse" presStyleLbl="trBgShp" presStyleIdx="0" presStyleCnt="1"/>
      <dgm:spPr/>
    </dgm:pt>
    <dgm:pt modelId="{14EB416F-02DB-40A8-AD35-A1D951CA256E}" type="pres">
      <dgm:prSet presAssocID="{3FEFDEA3-BA07-4743-AA16-3AD5B1F17686}" presName="arrow1" presStyleLbl="fgShp" presStyleIdx="0" presStyleCnt="1"/>
      <dgm:spPr/>
    </dgm:pt>
    <dgm:pt modelId="{265AF727-C0E6-41A7-B95F-036523A4C284}" type="pres">
      <dgm:prSet presAssocID="{3FEFDEA3-BA07-4743-AA16-3AD5B1F17686}" presName="rectangle" presStyleLbl="revTx" presStyleIdx="0" presStyleCnt="1">
        <dgm:presLayoutVars>
          <dgm:bulletEnabled val="1"/>
        </dgm:presLayoutVars>
      </dgm:prSet>
      <dgm:spPr/>
    </dgm:pt>
    <dgm:pt modelId="{DFE87736-9AC0-4E9F-964C-3347FB3547CC}" type="pres">
      <dgm:prSet presAssocID="{351BDA39-457D-445B-BD8F-683385A42661}" presName="item1" presStyleLbl="node1" presStyleIdx="0" presStyleCnt="3">
        <dgm:presLayoutVars>
          <dgm:bulletEnabled val="1"/>
        </dgm:presLayoutVars>
      </dgm:prSet>
      <dgm:spPr/>
    </dgm:pt>
    <dgm:pt modelId="{A540DFD5-8A50-4EB1-8F6B-F43D593E9A62}" type="pres">
      <dgm:prSet presAssocID="{5511C6F7-4CA2-401E-813D-F8783E5519A7}" presName="item2" presStyleLbl="node1" presStyleIdx="1" presStyleCnt="3">
        <dgm:presLayoutVars>
          <dgm:bulletEnabled val="1"/>
        </dgm:presLayoutVars>
      </dgm:prSet>
      <dgm:spPr/>
    </dgm:pt>
    <dgm:pt modelId="{64610100-3775-4AAB-89D9-327507491D2A}" type="pres">
      <dgm:prSet presAssocID="{BF021300-C443-42A9-8C18-7C9ECF00635A}" presName="item3" presStyleLbl="node1" presStyleIdx="2" presStyleCnt="3">
        <dgm:presLayoutVars>
          <dgm:bulletEnabled val="1"/>
        </dgm:presLayoutVars>
      </dgm:prSet>
      <dgm:spPr/>
    </dgm:pt>
    <dgm:pt modelId="{90853628-5586-49EC-8F54-14575F068ABB}" type="pres">
      <dgm:prSet presAssocID="{3FEFDEA3-BA07-4743-AA16-3AD5B1F17686}" presName="funnel" presStyleLbl="trAlignAcc1" presStyleIdx="0" presStyleCnt="1" custLinFactNeighborX="250" custLinFactNeighborY="5707"/>
      <dgm:spPr/>
    </dgm:pt>
  </dgm:ptLst>
  <dgm:cxnLst>
    <dgm:cxn modelId="{CF0FED30-7E90-42B4-8970-24BE5E274FF7}" type="presOf" srcId="{5511C6F7-4CA2-401E-813D-F8783E5519A7}" destId="{DFE87736-9AC0-4E9F-964C-3347FB3547CC}" srcOrd="0" destOrd="0" presId="urn:microsoft.com/office/officeart/2005/8/layout/funnel1"/>
    <dgm:cxn modelId="{44A9BA4F-14CD-48C8-BA8F-3C24FD660358}" type="presOf" srcId="{3FEFDEA3-BA07-4743-AA16-3AD5B1F17686}" destId="{C0B3EB83-E0D0-4A24-B4D4-722EC8409F5F}" srcOrd="0" destOrd="0" presId="urn:microsoft.com/office/officeart/2005/8/layout/funnel1"/>
    <dgm:cxn modelId="{FF54A559-DC7F-4A67-AF0D-23792687BE55}" srcId="{3FEFDEA3-BA07-4743-AA16-3AD5B1F17686}" destId="{BF021300-C443-42A9-8C18-7C9ECF00635A}" srcOrd="3" destOrd="0" parTransId="{C138EE28-C229-45F9-937C-CD290C2F96E9}" sibTransId="{069CDE97-4BE3-4278-A16C-2C0BE82EAB47}"/>
    <dgm:cxn modelId="{ADDECB68-5F7C-4878-820B-26E7BDF8D03A}" srcId="{3FEFDEA3-BA07-4743-AA16-3AD5B1F17686}" destId="{351BDA39-457D-445B-BD8F-683385A42661}" srcOrd="1" destOrd="0" parTransId="{59E7DFE2-722E-4FE7-BD62-D351E345545F}" sibTransId="{644E0EFF-E343-4A7F-ACB2-A9AE355C7BCC}"/>
    <dgm:cxn modelId="{CB92C390-B881-48F3-9AFF-FE57591F540D}" srcId="{3FEFDEA3-BA07-4743-AA16-3AD5B1F17686}" destId="{3378D92C-14F3-431E-A88F-210F83DEAC7A}" srcOrd="0" destOrd="0" parTransId="{C8198BB4-C413-4D1B-9ACF-60B98B274F9D}" sibTransId="{66F09652-D354-4973-A5A5-BD433CBBCD52}"/>
    <dgm:cxn modelId="{6AA2F095-D8A4-4FAE-85FF-247C41CF7745}" type="presOf" srcId="{3378D92C-14F3-431E-A88F-210F83DEAC7A}" destId="{64610100-3775-4AAB-89D9-327507491D2A}" srcOrd="0" destOrd="0" presId="urn:microsoft.com/office/officeart/2005/8/layout/funnel1"/>
    <dgm:cxn modelId="{19FF84A0-CDAF-4CAD-B853-393A3D1868FD}" srcId="{3FEFDEA3-BA07-4743-AA16-3AD5B1F17686}" destId="{5511C6F7-4CA2-401E-813D-F8783E5519A7}" srcOrd="2" destOrd="0" parTransId="{5210688B-892A-4BD1-AF92-4E4DC5732EF2}" sibTransId="{001A8732-6206-4E0F-A752-8513F828D2CB}"/>
    <dgm:cxn modelId="{4886B0D4-3BF0-4A38-B329-6F676088D1F2}" type="presOf" srcId="{BF021300-C443-42A9-8C18-7C9ECF00635A}" destId="{265AF727-C0E6-41A7-B95F-036523A4C284}" srcOrd="0" destOrd="0" presId="urn:microsoft.com/office/officeart/2005/8/layout/funnel1"/>
    <dgm:cxn modelId="{B62310E1-E01E-4F6A-87DF-D784C4420A1B}" type="presOf" srcId="{351BDA39-457D-445B-BD8F-683385A42661}" destId="{A540DFD5-8A50-4EB1-8F6B-F43D593E9A62}" srcOrd="0" destOrd="0" presId="urn:microsoft.com/office/officeart/2005/8/layout/funnel1"/>
    <dgm:cxn modelId="{293AA5C1-9932-4376-922A-44EA43D29757}" type="presParOf" srcId="{C0B3EB83-E0D0-4A24-B4D4-722EC8409F5F}" destId="{608C7D17-C045-410A-8382-E8FF81DE50D9}" srcOrd="0" destOrd="0" presId="urn:microsoft.com/office/officeart/2005/8/layout/funnel1"/>
    <dgm:cxn modelId="{D117CBD7-3768-4C7C-B2E1-60469CE8B475}" type="presParOf" srcId="{C0B3EB83-E0D0-4A24-B4D4-722EC8409F5F}" destId="{14EB416F-02DB-40A8-AD35-A1D951CA256E}" srcOrd="1" destOrd="0" presId="urn:microsoft.com/office/officeart/2005/8/layout/funnel1"/>
    <dgm:cxn modelId="{35393F5A-6453-4486-8085-A2E69C5F97E8}" type="presParOf" srcId="{C0B3EB83-E0D0-4A24-B4D4-722EC8409F5F}" destId="{265AF727-C0E6-41A7-B95F-036523A4C284}" srcOrd="2" destOrd="0" presId="urn:microsoft.com/office/officeart/2005/8/layout/funnel1"/>
    <dgm:cxn modelId="{CA2DBDFD-7587-46B0-A6E3-1DED8C79F476}" type="presParOf" srcId="{C0B3EB83-E0D0-4A24-B4D4-722EC8409F5F}" destId="{DFE87736-9AC0-4E9F-964C-3347FB3547CC}" srcOrd="3" destOrd="0" presId="urn:microsoft.com/office/officeart/2005/8/layout/funnel1"/>
    <dgm:cxn modelId="{21132958-8732-4B0D-A9B2-02167F2F106B}" type="presParOf" srcId="{C0B3EB83-E0D0-4A24-B4D4-722EC8409F5F}" destId="{A540DFD5-8A50-4EB1-8F6B-F43D593E9A62}" srcOrd="4" destOrd="0" presId="urn:microsoft.com/office/officeart/2005/8/layout/funnel1"/>
    <dgm:cxn modelId="{C7303F7C-2FF0-49CD-8329-8A014596214F}" type="presParOf" srcId="{C0B3EB83-E0D0-4A24-B4D4-722EC8409F5F}" destId="{64610100-3775-4AAB-89D9-327507491D2A}" srcOrd="5" destOrd="0" presId="urn:microsoft.com/office/officeart/2005/8/layout/funnel1"/>
    <dgm:cxn modelId="{EFD9CBB8-E06A-4221-8960-B644776E6C8C}" type="presParOf" srcId="{C0B3EB83-E0D0-4A24-B4D4-722EC8409F5F}" destId="{90853628-5586-49EC-8F54-14575F068ABB}" srcOrd="6" destOrd="0" presId="urn:microsoft.com/office/officeart/2005/8/layout/funnel1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B36F2EF-944A-458B-876A-6C4E691629C7}">
      <dsp:nvSpPr>
        <dsp:cNvPr id="0" name=""/>
        <dsp:cNvSpPr/>
      </dsp:nvSpPr>
      <dsp:spPr>
        <a:xfrm>
          <a:off x="421203" y="0"/>
          <a:ext cx="3951288" cy="39512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BDD1880-D341-4E76-BBCE-5A1DDEFEBBDC}">
      <dsp:nvSpPr>
        <dsp:cNvPr id="0" name=""/>
        <dsp:cNvSpPr/>
      </dsp:nvSpPr>
      <dsp:spPr>
        <a:xfrm>
          <a:off x="2396847" y="395514"/>
          <a:ext cx="2568337" cy="5618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ЗМС – 1 чел.</a:t>
          </a:r>
        </a:p>
      </dsp:txBody>
      <dsp:txXfrm>
        <a:off x="2424273" y="422940"/>
        <a:ext cx="2513485" cy="506971"/>
      </dsp:txXfrm>
    </dsp:sp>
    <dsp:sp modelId="{0CFC2F28-16CA-4979-8DB0-5277CEEFC4F7}">
      <dsp:nvSpPr>
        <dsp:cNvPr id="0" name=""/>
        <dsp:cNvSpPr/>
      </dsp:nvSpPr>
      <dsp:spPr>
        <a:xfrm>
          <a:off x="2396847" y="1027566"/>
          <a:ext cx="2568337" cy="5618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МС – 1 чел.</a:t>
          </a:r>
        </a:p>
      </dsp:txBody>
      <dsp:txXfrm>
        <a:off x="2424273" y="1054992"/>
        <a:ext cx="2513485" cy="506971"/>
      </dsp:txXfrm>
    </dsp:sp>
    <dsp:sp modelId="{2E5AFB68-570A-454D-9BC8-CEC6A6D06F26}">
      <dsp:nvSpPr>
        <dsp:cNvPr id="0" name=""/>
        <dsp:cNvSpPr/>
      </dsp:nvSpPr>
      <dsp:spPr>
        <a:xfrm>
          <a:off x="2396847" y="1659618"/>
          <a:ext cx="2568337" cy="5618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КМС- 6 чел.</a:t>
          </a:r>
        </a:p>
      </dsp:txBody>
      <dsp:txXfrm>
        <a:off x="2424273" y="1687044"/>
        <a:ext cx="2513485" cy="506971"/>
      </dsp:txXfrm>
    </dsp:sp>
    <dsp:sp modelId="{2D15561A-076E-4A89-8335-AC6247C603AC}">
      <dsp:nvSpPr>
        <dsp:cNvPr id="0" name=""/>
        <dsp:cNvSpPr/>
      </dsp:nvSpPr>
      <dsp:spPr>
        <a:xfrm>
          <a:off x="2396847" y="2291669"/>
          <a:ext cx="2568337" cy="5618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1 разряд – 15 чел.</a:t>
          </a:r>
        </a:p>
      </dsp:txBody>
      <dsp:txXfrm>
        <a:off x="2424273" y="2319095"/>
        <a:ext cx="2513485" cy="506971"/>
      </dsp:txXfrm>
    </dsp:sp>
    <dsp:sp modelId="{C7EF5C93-F2FD-4A7E-9A71-452BFDA4F6FD}">
      <dsp:nvSpPr>
        <dsp:cNvPr id="0" name=""/>
        <dsp:cNvSpPr/>
      </dsp:nvSpPr>
      <dsp:spPr>
        <a:xfrm>
          <a:off x="2396847" y="2923721"/>
          <a:ext cx="2568337" cy="561823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45720" tIns="45720" rIns="45720" bIns="45720" numCol="1" spcCol="1270" anchor="ctr" anchorCtr="0">
          <a:noAutofit/>
        </a:bodyPr>
        <a:lstStyle/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200" kern="1200" dirty="0"/>
            <a:t>Массовые разряды – 18 чел.</a:t>
          </a:r>
        </a:p>
        <a:p>
          <a:pPr marL="0" lvl="0" indent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200" kern="1200" dirty="0"/>
        </a:p>
      </dsp:txBody>
      <dsp:txXfrm>
        <a:off x="2424273" y="2951147"/>
        <a:ext cx="2513485" cy="506971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3B87E06-4752-470B-B478-3597521F214B}">
      <dsp:nvSpPr>
        <dsp:cNvPr id="0" name=""/>
        <dsp:cNvSpPr/>
      </dsp:nvSpPr>
      <dsp:spPr>
        <a:xfrm>
          <a:off x="422790" y="0"/>
          <a:ext cx="3951288" cy="3951288"/>
        </a:xfrm>
        <a:prstGeom prst="triangl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25D635-D189-4F07-A2AF-7C9FFE346BD8}">
      <dsp:nvSpPr>
        <dsp:cNvPr id="0" name=""/>
        <dsp:cNvSpPr/>
      </dsp:nvSpPr>
      <dsp:spPr>
        <a:xfrm>
          <a:off x="2398434" y="395514"/>
          <a:ext cx="2568337" cy="7022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МС – 6 чел.</a:t>
          </a:r>
        </a:p>
      </dsp:txBody>
      <dsp:txXfrm>
        <a:off x="2432716" y="429796"/>
        <a:ext cx="2499773" cy="633715"/>
      </dsp:txXfrm>
    </dsp:sp>
    <dsp:sp modelId="{BECB38D3-7A05-48CA-BB2D-80911000D3FF}">
      <dsp:nvSpPr>
        <dsp:cNvPr id="0" name=""/>
        <dsp:cNvSpPr/>
      </dsp:nvSpPr>
      <dsp:spPr>
        <a:xfrm>
          <a:off x="2398434" y="1185579"/>
          <a:ext cx="2568337" cy="7022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КМС – 5 чел.</a:t>
          </a:r>
        </a:p>
      </dsp:txBody>
      <dsp:txXfrm>
        <a:off x="2432716" y="1219861"/>
        <a:ext cx="2499773" cy="633715"/>
      </dsp:txXfrm>
    </dsp:sp>
    <dsp:sp modelId="{673EC257-1993-48EA-9D2B-7E63F3886BE0}">
      <dsp:nvSpPr>
        <dsp:cNvPr id="0" name=""/>
        <dsp:cNvSpPr/>
      </dsp:nvSpPr>
      <dsp:spPr>
        <a:xfrm>
          <a:off x="2398434" y="1975643"/>
          <a:ext cx="2568337" cy="7022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1 разряд – 22 чел.</a:t>
          </a:r>
        </a:p>
      </dsp:txBody>
      <dsp:txXfrm>
        <a:off x="2432716" y="2009925"/>
        <a:ext cx="2499773" cy="633715"/>
      </dsp:txXfrm>
    </dsp:sp>
    <dsp:sp modelId="{1456F3E9-D940-46D9-AEDF-538B42C6CF8F}">
      <dsp:nvSpPr>
        <dsp:cNvPr id="0" name=""/>
        <dsp:cNvSpPr/>
      </dsp:nvSpPr>
      <dsp:spPr>
        <a:xfrm>
          <a:off x="2398434" y="2765708"/>
          <a:ext cx="2568337" cy="70227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marL="0" lvl="0" indent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700" kern="1200" dirty="0"/>
            <a:t>Массовые разряды – 45 чел.</a:t>
          </a:r>
        </a:p>
      </dsp:txBody>
      <dsp:txXfrm>
        <a:off x="2432716" y="2799990"/>
        <a:ext cx="2499773" cy="633715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153AB3C-E4C4-4DB8-A5E4-5C6FA03DD69D}">
      <dsp:nvSpPr>
        <dsp:cNvPr id="0" name=""/>
        <dsp:cNvSpPr/>
      </dsp:nvSpPr>
      <dsp:spPr>
        <a:xfrm>
          <a:off x="0" y="3712270"/>
          <a:ext cx="10972800" cy="812154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2019 год – 120 детей (прирост 45%)</a:t>
          </a:r>
        </a:p>
      </dsp:txBody>
      <dsp:txXfrm>
        <a:off x="0" y="3712270"/>
        <a:ext cx="10972800" cy="812154"/>
      </dsp:txXfrm>
    </dsp:sp>
    <dsp:sp modelId="{B288DE2B-3952-4A0D-A4EC-20ECEF7532F6}">
      <dsp:nvSpPr>
        <dsp:cNvPr id="0" name=""/>
        <dsp:cNvSpPr/>
      </dsp:nvSpPr>
      <dsp:spPr>
        <a:xfrm rot="10800000">
          <a:off x="0" y="2475359"/>
          <a:ext cx="10972800" cy="12490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2018 год – 75 детей (прирост 25%)</a:t>
          </a:r>
          <a:endParaRPr lang="ru-RU" sz="2800" kern="1200" dirty="0"/>
        </a:p>
      </dsp:txBody>
      <dsp:txXfrm rot="10800000">
        <a:off x="0" y="2475359"/>
        <a:ext cx="10972800" cy="811623"/>
      </dsp:txXfrm>
    </dsp:sp>
    <dsp:sp modelId="{29C0351B-173D-42FF-A867-1F1B914C932C}">
      <dsp:nvSpPr>
        <dsp:cNvPr id="0" name=""/>
        <dsp:cNvSpPr/>
      </dsp:nvSpPr>
      <dsp:spPr>
        <a:xfrm rot="10800000">
          <a:off x="0" y="1238449"/>
          <a:ext cx="10972800" cy="12490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b="1" kern="1200" dirty="0"/>
            <a:t>2017 год – 60 детей.</a:t>
          </a:r>
          <a:endParaRPr lang="ru-RU" sz="2800" kern="1200" dirty="0"/>
        </a:p>
      </dsp:txBody>
      <dsp:txXfrm rot="10800000">
        <a:off x="0" y="1238449"/>
        <a:ext cx="10972800" cy="811623"/>
      </dsp:txXfrm>
    </dsp:sp>
    <dsp:sp modelId="{F54FE0EA-8048-427F-AC6E-B88361437AE6}">
      <dsp:nvSpPr>
        <dsp:cNvPr id="0" name=""/>
        <dsp:cNvSpPr/>
      </dsp:nvSpPr>
      <dsp:spPr>
        <a:xfrm rot="10800000">
          <a:off x="0" y="1538"/>
          <a:ext cx="10972800" cy="1249092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9136" tIns="199136" rIns="199136" bIns="199136" numCol="1" spcCol="1270" anchor="ctr" anchorCtr="0">
          <a:noAutofit/>
        </a:bodyPr>
        <a:lstStyle/>
        <a:p>
          <a:pPr marL="0" lvl="0" indent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800" kern="1200" dirty="0"/>
            <a:t>Планируемый  прирост  численности детей по проекту</a:t>
          </a:r>
        </a:p>
      </dsp:txBody>
      <dsp:txXfrm rot="10800000">
        <a:off x="0" y="1538"/>
        <a:ext cx="10972800" cy="81162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F949B13-5A60-4C0E-8A11-81563ED96504}">
      <dsp:nvSpPr>
        <dsp:cNvPr id="0" name=""/>
        <dsp:cNvSpPr/>
      </dsp:nvSpPr>
      <dsp:spPr>
        <a:xfrm>
          <a:off x="-26379" y="0"/>
          <a:ext cx="4525962" cy="4525962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D39CCBE-B8ED-4336-95B3-397164F757DE}">
      <dsp:nvSpPr>
        <dsp:cNvPr id="0" name=""/>
        <dsp:cNvSpPr/>
      </dsp:nvSpPr>
      <dsp:spPr>
        <a:xfrm>
          <a:off x="2200238" y="0"/>
          <a:ext cx="8782545" cy="4525962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ООШ д.Верхние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Шипки</a:t>
          </a: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- тренер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Ахунзянова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Г.И.</a:t>
          </a:r>
        </a:p>
      </dsp:txBody>
      <dsp:txXfrm>
        <a:off x="2200238" y="0"/>
        <a:ext cx="4391272" cy="724154"/>
      </dsp:txXfrm>
    </dsp:sp>
    <dsp:sp modelId="{9DB1E8A5-0E2A-468C-87A5-5112AD8C858A}">
      <dsp:nvSpPr>
        <dsp:cNvPr id="0" name=""/>
        <dsp:cNvSpPr/>
      </dsp:nvSpPr>
      <dsp:spPr>
        <a:xfrm>
          <a:off x="448846" y="724154"/>
          <a:ext cx="3575510" cy="3575510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552CA7A-7EB5-4DE6-B706-2E23B10511A5}">
      <dsp:nvSpPr>
        <dsp:cNvPr id="0" name=""/>
        <dsp:cNvSpPr/>
      </dsp:nvSpPr>
      <dsp:spPr>
        <a:xfrm>
          <a:off x="2245311" y="685788"/>
          <a:ext cx="8709818" cy="3575510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b="1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Спортивная школа – тренер </a:t>
          </a:r>
          <a:r>
            <a:rPr lang="ru-RU" sz="2000" b="1" kern="1200" dirty="0" err="1">
              <a:latin typeface="Times New Roman" pitchFamily="18" charset="0"/>
              <a:cs typeface="Times New Roman" pitchFamily="18" charset="0"/>
            </a:rPr>
            <a:t>Сайфутдинова</a:t>
          </a: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 А.М.</a:t>
          </a:r>
        </a:p>
      </dsp:txBody>
      <dsp:txXfrm>
        <a:off x="2245311" y="685788"/>
        <a:ext cx="4354909" cy="724154"/>
      </dsp:txXfrm>
    </dsp:sp>
    <dsp:sp modelId="{3A7F3182-FF71-4B24-ACDD-14CAE0A931D9}">
      <dsp:nvSpPr>
        <dsp:cNvPr id="0" name=""/>
        <dsp:cNvSpPr/>
      </dsp:nvSpPr>
      <dsp:spPr>
        <a:xfrm>
          <a:off x="924072" y="1448308"/>
          <a:ext cx="2625058" cy="2625058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B79C50B-FB26-4772-9A4C-AAC6C72D33D0}">
      <dsp:nvSpPr>
        <dsp:cNvPr id="0" name=""/>
        <dsp:cNvSpPr/>
      </dsp:nvSpPr>
      <dsp:spPr>
        <a:xfrm>
          <a:off x="2262981" y="2195531"/>
          <a:ext cx="8709818" cy="160585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76200" rIns="76200" bIns="762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Спортивная школа – тренер Худяков Ю.Л.</a:t>
          </a:r>
        </a:p>
      </dsp:txBody>
      <dsp:txXfrm>
        <a:off x="2262981" y="2195531"/>
        <a:ext cx="4354909" cy="442994"/>
      </dsp:txXfrm>
    </dsp:sp>
    <dsp:sp modelId="{04CCCC28-89F0-45E9-BD07-E36F6E757A4E}">
      <dsp:nvSpPr>
        <dsp:cNvPr id="0" name=""/>
        <dsp:cNvSpPr/>
      </dsp:nvSpPr>
      <dsp:spPr>
        <a:xfrm>
          <a:off x="1399298" y="2172462"/>
          <a:ext cx="1674606" cy="1674606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5DFA126-7013-4AE6-9D34-39FF6AAB812B}">
      <dsp:nvSpPr>
        <dsp:cNvPr id="0" name=""/>
        <dsp:cNvSpPr/>
      </dsp:nvSpPr>
      <dsp:spPr>
        <a:xfrm>
          <a:off x="2262981" y="2971810"/>
          <a:ext cx="8709818" cy="731015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marL="0" lvl="0" indent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5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2262981" y="2971810"/>
        <a:ext cx="4354909" cy="316114"/>
      </dsp:txXfrm>
    </dsp:sp>
    <dsp:sp modelId="{1B4DB2A7-97F8-45C6-8A14-CDCD18F0DA15}">
      <dsp:nvSpPr>
        <dsp:cNvPr id="0" name=""/>
        <dsp:cNvSpPr/>
      </dsp:nvSpPr>
      <dsp:spPr>
        <a:xfrm>
          <a:off x="1874524" y="2896616"/>
          <a:ext cx="724154" cy="72415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85207B2-1169-4A06-B669-8CF941BD9230}">
      <dsp:nvSpPr>
        <dsp:cNvPr id="0" name=""/>
        <dsp:cNvSpPr/>
      </dsp:nvSpPr>
      <dsp:spPr>
        <a:xfrm>
          <a:off x="2262981" y="3471877"/>
          <a:ext cx="8709818" cy="72415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b="1" kern="1200" dirty="0">
              <a:latin typeface="Times New Roman" pitchFamily="18" charset="0"/>
              <a:cs typeface="Times New Roman" pitchFamily="18" charset="0"/>
            </a:rPr>
            <a:t>Детский сад «</a:t>
          </a:r>
          <a:r>
            <a:rPr lang="ru-RU" sz="2100" b="1" kern="1200" dirty="0" err="1">
              <a:latin typeface="Times New Roman" pitchFamily="18" charset="0"/>
              <a:cs typeface="Times New Roman" pitchFamily="18" charset="0"/>
            </a:rPr>
            <a:t>Дюймовочка</a:t>
          </a:r>
          <a:r>
            <a:rPr lang="ru-RU" sz="2100" b="1" kern="1200" dirty="0">
              <a:latin typeface="Times New Roman" pitchFamily="18" charset="0"/>
              <a:cs typeface="Times New Roman" pitchFamily="18" charset="0"/>
            </a:rPr>
            <a:t>» - тренер </a:t>
          </a:r>
          <a:r>
            <a:rPr lang="ru-RU" sz="2100" b="1" kern="1200" dirty="0" err="1">
              <a:latin typeface="Times New Roman" pitchFamily="18" charset="0"/>
              <a:cs typeface="Times New Roman" pitchFamily="18" charset="0"/>
            </a:rPr>
            <a:t>Насибуллина</a:t>
          </a:r>
          <a:r>
            <a:rPr lang="ru-RU" sz="2100" b="1" kern="1200" dirty="0">
              <a:latin typeface="Times New Roman" pitchFamily="18" charset="0"/>
              <a:cs typeface="Times New Roman" pitchFamily="18" charset="0"/>
            </a:rPr>
            <a:t> С.Г. </a:t>
          </a:r>
        </a:p>
      </dsp:txBody>
      <dsp:txXfrm>
        <a:off x="2262981" y="3471877"/>
        <a:ext cx="4354909" cy="724154"/>
      </dsp:txXfrm>
    </dsp:sp>
    <dsp:sp modelId="{6A3A825F-C757-436C-A2B1-8ABE742B735E}">
      <dsp:nvSpPr>
        <dsp:cNvPr id="0" name=""/>
        <dsp:cNvSpPr/>
      </dsp:nvSpPr>
      <dsp:spPr>
        <a:xfrm>
          <a:off x="6591510" y="0"/>
          <a:ext cx="4354909" cy="7241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1 группа</a:t>
          </a:r>
        </a:p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000" b="1" kern="1200" dirty="0">
              <a:latin typeface="Times New Roman" pitchFamily="18" charset="0"/>
              <a:cs typeface="Times New Roman" pitchFamily="18" charset="0"/>
            </a:rPr>
            <a:t>15 детей</a:t>
          </a:r>
        </a:p>
      </dsp:txBody>
      <dsp:txXfrm>
        <a:off x="6591510" y="0"/>
        <a:ext cx="4354909" cy="724154"/>
      </dsp:txXfrm>
    </dsp:sp>
    <dsp:sp modelId="{E284F2F8-8547-4499-A570-B81A10D44B88}">
      <dsp:nvSpPr>
        <dsp:cNvPr id="0" name=""/>
        <dsp:cNvSpPr/>
      </dsp:nvSpPr>
      <dsp:spPr>
        <a:xfrm>
          <a:off x="6538751" y="900109"/>
          <a:ext cx="4460428" cy="1056511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1 группа, 15 детей – школьники 1,2 классов СОШ №6</a:t>
          </a:r>
        </a:p>
        <a:p>
          <a:pPr marL="114300" lvl="1" indent="-114300" algn="l" defTabSz="6667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500" b="1" kern="1200" dirty="0">
              <a:latin typeface="Times New Roman" pitchFamily="18" charset="0"/>
              <a:cs typeface="Times New Roman" pitchFamily="18" charset="0"/>
            </a:rPr>
            <a:t>2 группы – дети из детских садов: занимаются с 17 часов </a:t>
          </a:r>
        </a:p>
      </dsp:txBody>
      <dsp:txXfrm>
        <a:off x="6538751" y="900109"/>
        <a:ext cx="4460428" cy="1056511"/>
      </dsp:txXfrm>
    </dsp:sp>
    <dsp:sp modelId="{01076CC0-C3EA-468E-A1CA-5F4A401AC2F7}">
      <dsp:nvSpPr>
        <dsp:cNvPr id="0" name=""/>
        <dsp:cNvSpPr/>
      </dsp:nvSpPr>
      <dsp:spPr>
        <a:xfrm>
          <a:off x="6486514" y="1993719"/>
          <a:ext cx="4354909" cy="119240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1 группа – 15 детей – дети из детских садов, занимаются с 17 часов </a:t>
          </a:r>
        </a:p>
        <a:p>
          <a:pPr marL="171450" lvl="1" indent="-171450" algn="l" defTabSz="7112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1600" b="1" kern="1200" dirty="0">
              <a:latin typeface="Times New Roman" pitchFamily="18" charset="0"/>
              <a:cs typeface="Times New Roman" pitchFamily="18" charset="0"/>
            </a:rPr>
            <a:t>1 группа – 15 детей – дети из 1,2 классов, занимаются с 13ч30мин</a:t>
          </a:r>
          <a:endParaRPr lang="ru-RU" sz="18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86514" y="1993719"/>
        <a:ext cx="4354909" cy="1192406"/>
      </dsp:txXfrm>
    </dsp:sp>
    <dsp:sp modelId="{5972812B-5026-41CB-A632-B7ECEFA7534E}">
      <dsp:nvSpPr>
        <dsp:cNvPr id="0" name=""/>
        <dsp:cNvSpPr/>
      </dsp:nvSpPr>
      <dsp:spPr>
        <a:xfrm>
          <a:off x="6486514" y="3471877"/>
          <a:ext cx="4354909" cy="724154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0010" tIns="80010" rIns="80010" bIns="80010" numCol="1" spcCol="1270" anchor="ctr" anchorCtr="0">
          <a:noAutofit/>
        </a:bodyPr>
        <a:lstStyle/>
        <a:p>
          <a:pPr marL="228600" lvl="1" indent="-228600" algn="l" defTabSz="9334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ru-RU" sz="2100" b="1" kern="1200" dirty="0">
              <a:latin typeface="Times New Roman" pitchFamily="18" charset="0"/>
              <a:cs typeface="Times New Roman" pitchFamily="18" charset="0"/>
            </a:rPr>
            <a:t>2 группы, 30 детей, занимаются с 10ч30мин в </a:t>
          </a:r>
          <a:r>
            <a:rPr lang="ru-RU" sz="2100" b="1" kern="1200" dirty="0" err="1">
              <a:latin typeface="Times New Roman" pitchFamily="18" charset="0"/>
              <a:cs typeface="Times New Roman" pitchFamily="18" charset="0"/>
            </a:rPr>
            <a:t>д</a:t>
          </a:r>
          <a:r>
            <a:rPr lang="ru-RU" sz="2100" b="1" kern="1200" dirty="0">
              <a:latin typeface="Times New Roman" pitchFamily="18" charset="0"/>
              <a:cs typeface="Times New Roman" pitchFamily="18" charset="0"/>
            </a:rPr>
            <a:t>/с </a:t>
          </a:r>
          <a:r>
            <a:rPr lang="ru-RU" sz="2100" b="1" kern="1200" dirty="0" err="1">
              <a:latin typeface="Times New Roman" pitchFamily="18" charset="0"/>
              <a:cs typeface="Times New Roman" pitchFamily="18" charset="0"/>
            </a:rPr>
            <a:t>Дюймовочка</a:t>
          </a:r>
          <a:endParaRPr lang="ru-RU" sz="2100" b="1" kern="1200" dirty="0">
            <a:latin typeface="Times New Roman" pitchFamily="18" charset="0"/>
            <a:cs typeface="Times New Roman" pitchFamily="18" charset="0"/>
          </a:endParaRPr>
        </a:p>
      </dsp:txBody>
      <dsp:txXfrm>
        <a:off x="6486514" y="3471877"/>
        <a:ext cx="4354909" cy="72415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5CDCE-9EC7-4784-99F3-7D098227F07F}">
      <dsp:nvSpPr>
        <dsp:cNvPr id="0" name=""/>
        <dsp:cNvSpPr/>
      </dsp:nvSpPr>
      <dsp:spPr>
        <a:xfrm>
          <a:off x="2091801" y="0"/>
          <a:ext cx="1202785" cy="882326"/>
        </a:xfrm>
        <a:prstGeom prst="trapezoid">
          <a:avLst>
            <a:gd name="adj" fmla="val 681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970" tIns="13970" rIns="13970" bIns="13970" numCol="1" spcCol="1270" anchor="ctr" anchorCtr="0">
          <a:noAutofit/>
        </a:bodyPr>
        <a:lstStyle/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600" kern="1200" dirty="0"/>
            <a:t>ВСМ</a:t>
          </a:r>
        </a:p>
        <a:p>
          <a:pPr marL="0" lvl="0" indent="0" algn="ctr" defTabSz="488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1100" kern="1200" dirty="0"/>
        </a:p>
      </dsp:txBody>
      <dsp:txXfrm>
        <a:off x="2091801" y="0"/>
        <a:ext cx="1202785" cy="882326"/>
      </dsp:txXfrm>
    </dsp:sp>
    <dsp:sp modelId="{C49FF90D-C1A3-42FB-8A69-6B4037D1BCC5}">
      <dsp:nvSpPr>
        <dsp:cNvPr id="0" name=""/>
        <dsp:cNvSpPr/>
      </dsp:nvSpPr>
      <dsp:spPr>
        <a:xfrm>
          <a:off x="1490408" y="882326"/>
          <a:ext cx="2405571" cy="882326"/>
        </a:xfrm>
        <a:prstGeom prst="trapezoid">
          <a:avLst>
            <a:gd name="adj" fmla="val 681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5400" tIns="25400" rIns="25400" bIns="25400" numCol="1" spcCol="1270" anchor="ctr" anchorCtr="0">
          <a:noAutofit/>
        </a:bodyPr>
        <a:lstStyle/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000" kern="1200" dirty="0">
              <a:latin typeface="Times New Roman" pitchFamily="18" charset="0"/>
              <a:cs typeface="Times New Roman" pitchFamily="18" charset="0"/>
            </a:rPr>
            <a:t>ССМ</a:t>
          </a:r>
        </a:p>
        <a:p>
          <a:pPr marL="0" lvl="0" indent="0" algn="ctr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000" kern="1200" dirty="0">
            <a:latin typeface="Times New Roman" pitchFamily="18" charset="0"/>
            <a:cs typeface="Times New Roman" pitchFamily="18" charset="0"/>
          </a:endParaRPr>
        </a:p>
      </dsp:txBody>
      <dsp:txXfrm>
        <a:off x="1911383" y="882326"/>
        <a:ext cx="1563621" cy="882326"/>
      </dsp:txXfrm>
    </dsp:sp>
    <dsp:sp modelId="{10ABF474-9FAF-44C3-8922-274B094064AC}">
      <dsp:nvSpPr>
        <dsp:cNvPr id="0" name=""/>
        <dsp:cNvSpPr/>
      </dsp:nvSpPr>
      <dsp:spPr>
        <a:xfrm>
          <a:off x="1074774" y="1764653"/>
          <a:ext cx="3236838" cy="421981"/>
        </a:xfrm>
        <a:prstGeom prst="trapezoid">
          <a:avLst>
            <a:gd name="adj" fmla="val 681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ТСС</a:t>
          </a:r>
        </a:p>
      </dsp:txBody>
      <dsp:txXfrm>
        <a:off x="1641221" y="1764653"/>
        <a:ext cx="2103945" cy="421981"/>
      </dsp:txXfrm>
    </dsp:sp>
    <dsp:sp modelId="{06DDE28F-ACED-4BC2-BDCD-DBFD661344F8}">
      <dsp:nvSpPr>
        <dsp:cNvPr id="0" name=""/>
        <dsp:cNvSpPr/>
      </dsp:nvSpPr>
      <dsp:spPr>
        <a:xfrm>
          <a:off x="601392" y="2186634"/>
          <a:ext cx="4183602" cy="882326"/>
        </a:xfrm>
        <a:prstGeom prst="trapezoid">
          <a:avLst>
            <a:gd name="adj" fmla="val 681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ГНП</a:t>
          </a:r>
        </a:p>
      </dsp:txBody>
      <dsp:txXfrm>
        <a:off x="1333523" y="2186634"/>
        <a:ext cx="2719341" cy="882326"/>
      </dsp:txXfrm>
    </dsp:sp>
    <dsp:sp modelId="{F468186E-D46C-4A8B-833A-A458ECF344E6}">
      <dsp:nvSpPr>
        <dsp:cNvPr id="0" name=""/>
        <dsp:cNvSpPr/>
      </dsp:nvSpPr>
      <dsp:spPr>
        <a:xfrm>
          <a:off x="0" y="3068961"/>
          <a:ext cx="5386387" cy="882326"/>
        </a:xfrm>
        <a:prstGeom prst="trapezoid">
          <a:avLst>
            <a:gd name="adj" fmla="val 6816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4290" tIns="34290" rIns="34290" bIns="34290" numCol="1" spcCol="1270" anchor="ctr" anchorCtr="0">
          <a:noAutofit/>
        </a:bodyPr>
        <a:lstStyle/>
        <a:p>
          <a:pPr marL="0" lvl="0" indent="0" algn="ctr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700" kern="1200" dirty="0">
              <a:latin typeface="Times New Roman" pitchFamily="18" charset="0"/>
              <a:cs typeface="Times New Roman" pitchFamily="18" charset="0"/>
            </a:rPr>
            <a:t>СОГ</a:t>
          </a:r>
        </a:p>
      </dsp:txBody>
      <dsp:txXfrm>
        <a:off x="942617" y="3068961"/>
        <a:ext cx="3501152" cy="882326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08C7D17-C045-410A-8382-E8FF81DE50D9}">
      <dsp:nvSpPr>
        <dsp:cNvPr id="0" name=""/>
        <dsp:cNvSpPr/>
      </dsp:nvSpPr>
      <dsp:spPr>
        <a:xfrm>
          <a:off x="1096978" y="160521"/>
          <a:ext cx="3185725" cy="1106360"/>
        </a:xfrm>
        <a:prstGeom prst="ellipse">
          <a:avLst/>
        </a:prstGeom>
        <a:solidFill>
          <a:schemeClr val="accent1">
            <a:tint val="50000"/>
            <a:alpha val="4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4EB416F-02DB-40A8-AD35-A1D951CA256E}">
      <dsp:nvSpPr>
        <dsp:cNvPr id="0" name=""/>
        <dsp:cNvSpPr/>
      </dsp:nvSpPr>
      <dsp:spPr>
        <a:xfrm>
          <a:off x="2386086" y="2869622"/>
          <a:ext cx="617388" cy="395128"/>
        </a:xfrm>
        <a:prstGeom prst="downArrow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265AF727-C0E6-41A7-B95F-036523A4C284}">
      <dsp:nvSpPr>
        <dsp:cNvPr id="0" name=""/>
        <dsp:cNvSpPr/>
      </dsp:nvSpPr>
      <dsp:spPr>
        <a:xfrm>
          <a:off x="1213048" y="3185725"/>
          <a:ext cx="2963466" cy="740866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marL="0" lvl="0" indent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1800" b="1" kern="1200" dirty="0">
              <a:latin typeface="Times New Roman" pitchFamily="18" charset="0"/>
              <a:cs typeface="Times New Roman" pitchFamily="18" charset="0"/>
            </a:rPr>
            <a:t>Группы начальной подготовки </a:t>
          </a:r>
        </a:p>
      </dsp:txBody>
      <dsp:txXfrm>
        <a:off x="1213048" y="3185725"/>
        <a:ext cx="2963466" cy="740866"/>
      </dsp:txXfrm>
    </dsp:sp>
    <dsp:sp modelId="{DFE87736-9AC0-4E9F-964C-3347FB3547CC}">
      <dsp:nvSpPr>
        <dsp:cNvPr id="0" name=""/>
        <dsp:cNvSpPr/>
      </dsp:nvSpPr>
      <dsp:spPr>
        <a:xfrm>
          <a:off x="2255200" y="1352328"/>
          <a:ext cx="1111299" cy="1111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ТСС</a:t>
          </a:r>
        </a:p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ru-RU" sz="2100" kern="1200" dirty="0"/>
        </a:p>
      </dsp:txBody>
      <dsp:txXfrm>
        <a:off x="2417946" y="1515074"/>
        <a:ext cx="785807" cy="785807"/>
      </dsp:txXfrm>
    </dsp:sp>
    <dsp:sp modelId="{A540DFD5-8A50-4EB1-8F6B-F43D593E9A62}">
      <dsp:nvSpPr>
        <dsp:cNvPr id="0" name=""/>
        <dsp:cNvSpPr/>
      </dsp:nvSpPr>
      <dsp:spPr>
        <a:xfrm>
          <a:off x="1460003" y="518606"/>
          <a:ext cx="1111299" cy="1111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ССМ</a:t>
          </a:r>
        </a:p>
      </dsp:txBody>
      <dsp:txXfrm>
        <a:off x="1622749" y="681352"/>
        <a:ext cx="785807" cy="785807"/>
      </dsp:txXfrm>
    </dsp:sp>
    <dsp:sp modelId="{64610100-3775-4AAB-89D9-327507491D2A}">
      <dsp:nvSpPr>
        <dsp:cNvPr id="0" name=""/>
        <dsp:cNvSpPr/>
      </dsp:nvSpPr>
      <dsp:spPr>
        <a:xfrm>
          <a:off x="2595998" y="249918"/>
          <a:ext cx="1111299" cy="1111299"/>
        </a:xfrm>
        <a:prstGeom prst="ellipse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6670" tIns="26670" rIns="26670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ru-RU" sz="2100" kern="1200" dirty="0"/>
            <a:t>ВСМ</a:t>
          </a:r>
        </a:p>
      </dsp:txBody>
      <dsp:txXfrm>
        <a:off x="2758744" y="412664"/>
        <a:ext cx="785807" cy="785807"/>
      </dsp:txXfrm>
    </dsp:sp>
    <dsp:sp modelId="{90853628-5586-49EC-8F54-14575F068ABB}">
      <dsp:nvSpPr>
        <dsp:cNvPr id="0" name=""/>
        <dsp:cNvSpPr/>
      </dsp:nvSpPr>
      <dsp:spPr>
        <a:xfrm>
          <a:off x="974735" y="182545"/>
          <a:ext cx="3457377" cy="2765901"/>
        </a:xfrm>
        <a:prstGeom prst="funnel">
          <a:avLst/>
        </a:prstGeom>
        <a:solidFill>
          <a:schemeClr val="lt1">
            <a:alpha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pyramid1">
  <dgm:title val=""/>
  <dgm:desc val=""/>
  <dgm:catLst>
    <dgm:cat type="pyramid" pri="1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pyra">
          <dgm:param type="linDir" val="fromB"/>
          <dgm:param type="txDir" val="fromT"/>
          <dgm:param type="pyraAcctPos" val="aft"/>
          <dgm:param type="pyraAcctTxMar" val="step"/>
          <dgm:param type="pyraAcctBkgdNode" val="acctBkgd"/>
          <dgm:param type="pyraAcctTxNode" val="acctTx"/>
          <dgm:param type="pyraLvlNode" val="level"/>
        </dgm:alg>
      </dgm:if>
      <dgm:else name="Name3">
        <dgm:alg type="pyra">
          <dgm:param type="linDir" val="fromB"/>
          <dgm:param type="txDir" val="fromT"/>
          <dgm:param type="pyraAcctPos" val="bef"/>
          <dgm:param type="pyraAcctTxMar" val="step"/>
          <dgm:param type="pyraAcctBkgdNode" val="acctBkgd"/>
          <dgm:param type="pyraAcctTxNode" val="acctTx"/>
          <dgm:param type="pyraLvlNode" val="level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root des" ptType="all node" func="maxDepth" op="gte" val="2">
        <dgm:constrLst>
          <dgm:constr type="primFontSz" for="des" forName="levelTx" op="equ"/>
          <dgm:constr type="secFontSz" for="des" forName="acctTx" op="equ"/>
          <dgm:constr type="pyraAcctRatio" val="0.32"/>
        </dgm:constrLst>
      </dgm:if>
      <dgm:else name="Name6">
        <dgm:constrLst>
          <dgm:constr type="primFontSz" for="des" forName="levelTx" op="equ"/>
          <dgm:constr type="secFontSz" for="des" forName="acctTx" op="equ"/>
          <dgm:constr type="pyraAcctRatio"/>
        </dgm:constrLst>
      </dgm:else>
    </dgm:choose>
    <dgm:ruleLst/>
    <dgm:forEach name="Name7" axis="ch" ptType="node">
      <dgm:layoutNode name="Name8">
        <dgm:alg type="composite">
          <dgm:param type="horzAlign" val="none"/>
        </dgm:alg>
        <dgm:shape xmlns:r="http://schemas.openxmlformats.org/officeDocument/2006/relationships" r:blip="">
          <dgm:adjLst/>
        </dgm:shape>
        <dgm:presOf/>
        <dgm:choose name="Name9">
          <dgm:if name="Name10" axis="self" ptType="node" func="pos" op="equ" val="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/>
              <dgm:constr type="h" for="ch" forName="levelTx" refType="h" refFor="ch" refForName="level"/>
            </dgm:constrLst>
          </dgm:if>
          <dgm:else name="Name11">
            <dgm:constrLst>
              <dgm:constr type="ctrX" for="ch" forName="acctBkgd" val="1"/>
              <dgm:constr type="ctrY" for="ch" forName="acctBkgd" val="1"/>
              <dgm:constr type="w" for="ch" forName="acctBkgd" val="1"/>
              <dgm:constr type="h" for="ch" forName="acctBkgd" val="1"/>
              <dgm:constr type="ctrX" for="ch" forName="acctTx" val="1"/>
              <dgm:constr type="ctrY" for="ch" forName="acctTx" val="1"/>
              <dgm:constr type="w" for="ch" forName="acctTx" val="1"/>
              <dgm:constr type="h" for="ch" forName="acctTx" val="1"/>
              <dgm:constr type="ctrX" for="ch" forName="level" val="1"/>
              <dgm:constr type="ctrY" for="ch" forName="level" val="1"/>
              <dgm:constr type="w" for="ch" forName="level" val="1"/>
              <dgm:constr type="h" for="ch" forName="level" val="1"/>
              <dgm:constr type="ctrX" for="ch" forName="levelTx" refType="ctrX" refFor="ch" refForName="level"/>
              <dgm:constr type="ctrY" for="ch" forName="levelTx" refType="ctrY" refFor="ch" refForName="level"/>
              <dgm:constr type="w" for="ch" forName="levelTx" refType="w" refFor="ch" refForName="level" fact="0.65"/>
              <dgm:constr type="h" for="ch" forName="levelTx" refType="h" refFor="ch" refForName="level"/>
            </dgm:constrLst>
          </dgm:else>
        </dgm:choose>
        <dgm:ruleLst/>
        <dgm:choose name="Name12">
          <dgm:if name="Name13" axis="ch" ptType="node" func="cnt" op="gte" val="1">
            <dgm:layoutNode name="acctBkgd" styleLbl="alignAcc1">
              <dgm:alg type="sp"/>
              <dgm:shape xmlns:r="http://schemas.openxmlformats.org/officeDocument/2006/relationships" type="nonIsoscelesTrapezoid" r:blip="">
                <dgm:adjLst/>
              </dgm:shape>
              <dgm:presOf axis="des" ptType="node"/>
              <dgm:constrLst/>
              <dgm:ruleLst/>
            </dgm:layoutNode>
            <dgm:layoutNode name="acctTx" styleLbl="alignAcc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type="nonIsoscelesTrapezoid" r:blip="" hideGeom="1">
                <dgm:adjLst/>
              </dgm:shape>
              <dgm:presOf axis="des" ptType="node"/>
              <dgm:constrLst>
                <dgm:constr type="secFontSz" val="65"/>
                <dgm:constr type="primFontSz" refType="secFontSz"/>
                <dgm:constr type="tMarg" refType="secFontSz" fact="0.3"/>
                <dgm:constr type="bMarg" refType="secFontSz" fact="0.3"/>
                <dgm:constr type="lMarg" refType="secFontSz" fact="0.3"/>
                <dgm:constr type="rMarg" refType="secFontSz" fact="0.3"/>
              </dgm:constrLst>
              <dgm:ruleLst>
                <dgm:rule type="secFontSz" val="5" fact="NaN" max="NaN"/>
              </dgm:ruleLst>
            </dgm:layoutNode>
          </dgm:if>
          <dgm:else name="Name14"/>
        </dgm:choose>
        <dgm:layoutNode name="level">
          <dgm:varLst>
            <dgm:chMax val="1"/>
            <dgm:bulletEnabled val="1"/>
          </dgm:varLst>
          <dgm:alg type="sp"/>
          <dgm:shape xmlns:r="http://schemas.openxmlformats.org/officeDocument/2006/relationships" type="trapezoid" r:blip="">
            <dgm:adjLst/>
          </dgm:shape>
          <dgm:presOf axis="self"/>
          <dgm:constrLst>
            <dgm:constr type="h" val="500"/>
            <dgm:constr type="w" val="1"/>
          </dgm:constrLst>
          <dgm:ruleLst/>
        </dgm:layoutNode>
        <dgm:layoutNode name="levelTx" styleLbl="revTx">
          <dgm:varLst>
            <dgm:chMax val="1"/>
            <dgm:bulletEnabled val="1"/>
          </dgm:varLst>
          <dgm:alg type="tx"/>
          <dgm:shape xmlns:r="http://schemas.openxmlformats.org/officeDocument/2006/relationships" type="rect" r:blip="" hideGeom="1">
            <dgm:adjLst/>
          </dgm:shape>
          <dgm:presOf axis="self"/>
          <dgm:constrLst>
            <dgm:constr type="tMarg" refType="primFontSz" fact="0.1"/>
            <dgm:constr type="bMarg" refType="primFontSz" fact="0.1"/>
            <dgm:constr type="lMarg" refType="primFontSz" fact="0.1"/>
            <dgm:constr type="rMarg" refType="primFontSz" fact="0.1"/>
            <dgm:constr type="primFontSz" val="65"/>
          </dgm:constrLst>
          <dgm:ruleLst>
            <dgm:rule type="primFontSz" val="5" fact="NaN" max="NaN"/>
          </dgm:ruleLst>
        </dgm:layoutNode>
      </dgm:layoutNod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funnel1">
  <dgm:title val=""/>
  <dgm:desc val=""/>
  <dgm:catLst>
    <dgm:cat type="relationship" pri="2000"/>
    <dgm:cat type="process" pri="2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chMax val="4"/>
      <dgm:resizeHandles val="exact"/>
    </dgm:varLst>
    <dgm:alg type="composite">
      <dgm:param type="ar" val="1.25"/>
    </dgm:alg>
    <dgm:shape xmlns:r="http://schemas.openxmlformats.org/officeDocument/2006/relationships" r:blip="">
      <dgm:adjLst/>
    </dgm:shape>
    <dgm:presOf/>
    <dgm:choose name="Name1">
      <dgm:if name="Name2" axis="ch" ptType="node" func="cnt" op="equ" val="2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w" for="ch" forName="item1" refType="w" fact="0.35"/>
          <dgm:constr type="h" for="ch" forName="item1" refType="w" fact="0.35"/>
          <dgm:constr type="t" for="ch" forName="item1" refType="h" fact="0.05"/>
          <dgm:constr type="l" for="ch" forName="item1" refType="w" fact="0.125"/>
          <dgm:constr type="primFontSz" for="ch" forName="item1" op="equ" val="65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if>
      <dgm:else name="Name3">
        <dgm:constrLst>
          <dgm:constr type="w" for="ch" forName="ellipse" refType="w" fact="0.645"/>
          <dgm:constr type="h" for="ch" forName="ellipse" refType="h" fact="0.28"/>
          <dgm:constr type="t" for="ch" forName="ellipse" refType="w" fact="0.0275"/>
          <dgm:constr type="l" for="ch" forName="ellipse" refType="w" fact="0.0265"/>
          <dgm:constr type="w" for="ch" forName="arrow1" refType="w" fact="0.125"/>
          <dgm:constr type="h" for="ch" forName="arrow1" refType="h" fact="0.1"/>
          <dgm:constr type="t" for="ch" forName="arrow1" refType="h" fact="0.72"/>
          <dgm:constr type="l" for="ch" forName="arrow1" refType="w" fact="0.2875"/>
          <dgm:constr type="w" for="ch" forName="rectangle" refType="w" fact="0.6"/>
          <dgm:constr type="h" for="ch" forName="rectangle" refType="w" refFor="ch" refForName="rectangle" fact="0.25"/>
          <dgm:constr type="t" for="ch" forName="rectangle" refType="h" fact="0.8"/>
          <dgm:constr type="l" for="ch" forName="rectangle" refType="w" fact="0.05"/>
          <dgm:constr type="primFontSz" for="ch" forName="rectangle" val="65"/>
          <dgm:constr type="w" for="ch" forName="item1" refType="w" fact="0.225"/>
          <dgm:constr type="h" for="ch" forName="item1" refType="w" fact="0.225"/>
          <dgm:constr type="t" for="ch" forName="item1" refType="h" fact="0.336"/>
          <dgm:constr type="l" for="ch" forName="item1" refType="w" fact="0.261"/>
          <dgm:constr type="primFontSz" for="ch" forName="item1" val="65"/>
          <dgm:constr type="w" for="ch" forName="item2" refType="w" fact="0.225"/>
          <dgm:constr type="h" for="ch" forName="item2" refType="w" fact="0.225"/>
          <dgm:constr type="t" for="ch" forName="item2" refType="h" fact="0.125"/>
          <dgm:constr type="l" for="ch" forName="item2" refType="w" fact="0.1"/>
          <dgm:constr type="primFontSz" for="ch" forName="item2" refType="primFontSz" refFor="ch" refForName="item1" op="equ"/>
          <dgm:constr type="w" for="ch" forName="item3" refType="w" fact="0.225"/>
          <dgm:constr type="h" for="ch" forName="item3" refType="w" fact="0.225"/>
          <dgm:constr type="t" for="ch" forName="item3" refType="h" fact="0.057"/>
          <dgm:constr type="l" for="ch" forName="item3" refType="w" fact="0.33"/>
          <dgm:constr type="primFontSz" for="ch" forName="item3" refType="primFontSz" refFor="ch" refForName="item1" op="equ"/>
          <dgm:constr type="w" for="ch" forName="funnel" refType="w" fact="0.7"/>
          <dgm:constr type="h" for="ch" forName="funnel" refType="h" fact="0.7"/>
          <dgm:constr type="t" for="ch" forName="funnel"/>
          <dgm:constr type="l" for="ch" forName="funnel"/>
        </dgm:constrLst>
      </dgm:else>
    </dgm:choose>
    <dgm:ruleLst/>
    <dgm:choose name="Name4">
      <dgm:if name="Name5" axis="ch" ptType="node" func="cnt" op="gte" val="1">
        <dgm:layoutNode name="ellipse" styleLbl="trBgShp">
          <dgm:alg type="sp"/>
          <dgm:shape xmlns:r="http://schemas.openxmlformats.org/officeDocument/2006/relationships" type="ellipse" r:blip="">
            <dgm:adjLst/>
          </dgm:shape>
          <dgm:presOf/>
          <dgm:constrLst/>
          <dgm:ruleLst/>
        </dgm:layoutNode>
        <dgm:layoutNode name="arrow1" styleLbl="fgShp">
          <dgm:alg type="sp"/>
          <dgm:shape xmlns:r="http://schemas.openxmlformats.org/officeDocument/2006/relationships" type="downArrow" r:blip="">
            <dgm:adjLst/>
          </dgm:shape>
          <dgm:presOf/>
          <dgm:constrLst/>
          <dgm:ruleLst/>
        </dgm:layoutNode>
        <dgm:layoutNode name="rectangle" styleLbl="revTx">
          <dgm:varLst>
            <dgm:bulletEnabled val="1"/>
          </dgm:varLst>
          <dgm:alg type="tx">
            <dgm:param type="txAnchorHorzCh" val="ctr"/>
          </dgm:alg>
          <dgm:shape xmlns:r="http://schemas.openxmlformats.org/officeDocument/2006/relationships" type="rect" r:blip="">
            <dgm:adjLst/>
          </dgm:shape>
          <dgm:choose name="Name6">
            <dgm:if name="Name7" axis="ch" ptType="node" func="cnt" op="equ" val="1">
              <dgm:presOf axis="ch desOrSelf" ptType="node node" st="1 1" cnt="1 0"/>
            </dgm:if>
            <dgm:if name="Name8" axis="ch" ptType="node" func="cnt" op="equ" val="2">
              <dgm:presOf axis="ch desOrSelf" ptType="node node" st="2 1" cnt="1 0"/>
            </dgm:if>
            <dgm:if name="Name9" axis="ch" ptType="node" func="cnt" op="equ" val="3">
              <dgm:presOf axis="ch desOrSelf" ptType="node node" st="3 1" cnt="1 0"/>
            </dgm:if>
            <dgm:else name="Name10">
              <dgm:presOf axis="ch desOrSelf" ptType="node node" st="4 1" cnt="1 0"/>
            </dgm:else>
          </dgm:choose>
          <dgm:constrLst/>
          <dgm:ruleLst>
            <dgm:rule type="primFontSz" val="5" fact="NaN" max="NaN"/>
          </dgm:ruleLst>
        </dgm:layoutNode>
        <dgm:forEach name="Name11" axis="ch" ptType="node" st="2" cnt="1">
          <dgm:layoutNode name="item1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2">
              <dgm:if name="Name13" axis="root ch" ptType="all node" func="cnt" op="equ" val="1">
                <dgm:presOf/>
              </dgm:if>
              <dgm:if name="Name14" axis="root ch" ptType="all node" func="cnt" op="equ" val="2">
                <dgm:presOf axis="root ch desOrSelf" ptType="all node node" st="1 1 1" cnt="0 1 0"/>
              </dgm:if>
              <dgm:if name="Name15" axis="root ch" ptType="all node" func="cnt" op="equ" val="3">
                <dgm:presOf axis="root ch desOrSelf" ptType="all node node" st="1 2 1" cnt="0 1 0"/>
              </dgm:if>
              <dgm:else name="Name16">
                <dgm:presOf axis="root ch desOrSelf" ptType="all node node" st="1 3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17" axis="ch" ptType="node" st="3" cnt="1">
          <dgm:layoutNode name="item2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18">
              <dgm:if name="Name19" axis="root ch" ptType="all node" func="cnt" op="equ" val="1">
                <dgm:presOf/>
              </dgm:if>
              <dgm:if name="Name20" axis="root ch" ptType="all node" func="cnt" op="equ" val="2">
                <dgm:presOf/>
              </dgm:if>
              <dgm:if name="Name21" axis="root ch" ptType="all node" func="cnt" op="equ" val="3">
                <dgm:presOf axis="root ch desOrSelf" ptType="all node node" st="1 1 1" cnt="0 1 0"/>
              </dgm:if>
              <dgm:else name="Name22">
                <dgm:presOf axis="root ch desOrSelf" ptType="all node node" st="1 2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forEach name="Name23" axis="ch" ptType="node" st="4" cnt="1">
          <dgm:layoutNode name="item3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4">
              <dgm:if name="Name25" axis="root ch" ptType="all node" func="cnt" op="equ" val="1">
                <dgm:presOf/>
              </dgm:if>
              <dgm:if name="Name26" axis="root ch" ptType="all node" func="cnt" op="equ" val="2">
                <dgm:presOf/>
              </dgm:if>
              <dgm:if name="Name27" axis="root ch" ptType="all node" func="cnt" op="equ" val="3">
                <dgm:presOf/>
              </dgm:if>
              <dgm:else name="Name28">
                <dgm:presOf axis="root ch desOrSelf" ptType="all node node" st="1 1 1" cnt="0 1 0"/>
              </dgm:else>
            </dgm:choose>
            <dgm:constrLst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forEach>
        <dgm:layoutNode name="funnel" styleLbl="trAlignAcc1">
          <dgm:alg type="sp"/>
          <dgm:shape xmlns:r="http://schemas.openxmlformats.org/officeDocument/2006/relationships" type="funnel" r:blip="">
            <dgm:adjLst/>
          </dgm:shape>
          <dgm:presOf/>
          <dgm:constrLst/>
          <dgm:ruleLst/>
        </dgm:layoutNode>
      </dgm:if>
      <dgm:else name="Name29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2F63AC3-CD7A-41DD-8192-BDF072E26311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EBBDF32-1E31-4DB6-873B-08B0CF0081FF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5661662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DF32-1E31-4DB6-873B-08B0CF0081FF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7220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EBBDF32-1E31-4DB6-873B-08B0CF0081FF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7857220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914400" y="2130426"/>
            <a:ext cx="103632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839200" y="274639"/>
            <a:ext cx="27432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09600" y="274639"/>
            <a:ext cx="80264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63084" y="4406901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609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197600" y="1600201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93368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6193368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1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766733" y="273051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1" y="1435101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9600" y="1600201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609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22.12.2019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165600" y="6356351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737600" y="6356351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hyperlink" Target="&#1080;&#1090;&#1086;&#1075;&#1080;%20&#1087;&#1086;&#1089;&#1083;/&#1048;&#1090;&#1086;&#1075;&#1080;%202017&#1075;&#1086;&#1076;&#1072;%201.pptx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chart" Target="../charts/chart6.xml"/><Relationship Id="rId2" Type="http://schemas.openxmlformats.org/officeDocument/2006/relationships/chart" Target="../charts/chart5.xml"/><Relationship Id="rId1" Type="http://schemas.openxmlformats.org/officeDocument/2006/relationships/slideLayout" Target="../slideLayouts/slideLayout5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7.xml"/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6.xml"/><Relationship Id="rId3" Type="http://schemas.openxmlformats.org/officeDocument/2006/relationships/diagramLayout" Target="../diagrams/layout5.xml"/><Relationship Id="rId7" Type="http://schemas.openxmlformats.org/officeDocument/2006/relationships/diagramData" Target="../diagrams/data6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5.xml"/><Relationship Id="rId11" Type="http://schemas.microsoft.com/office/2007/relationships/diagramDrawing" Target="../diagrams/drawing6.xml"/><Relationship Id="rId5" Type="http://schemas.openxmlformats.org/officeDocument/2006/relationships/diagramColors" Target="../diagrams/colors5.xml"/><Relationship Id="rId10" Type="http://schemas.openxmlformats.org/officeDocument/2006/relationships/diagramColors" Target="../diagrams/colors6.xml"/><Relationship Id="rId4" Type="http://schemas.openxmlformats.org/officeDocument/2006/relationships/diagramQuickStyle" Target="../diagrams/quickStyle5.xml"/><Relationship Id="rId9" Type="http://schemas.openxmlformats.org/officeDocument/2006/relationships/diagramQuickStyle" Target="../diagrams/quickStyle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jpeg"/><Relationship Id="rId3" Type="http://schemas.openxmlformats.org/officeDocument/2006/relationships/image" Target="../media/image6.jpeg"/><Relationship Id="rId7" Type="http://schemas.openxmlformats.org/officeDocument/2006/relationships/image" Target="../media/image10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9.jpeg"/><Relationship Id="rId5" Type="http://schemas.openxmlformats.org/officeDocument/2006/relationships/image" Target="../media/image8.jpeg"/><Relationship Id="rId10" Type="http://schemas.openxmlformats.org/officeDocument/2006/relationships/image" Target="../media/image13.jpeg"/><Relationship Id="rId4" Type="http://schemas.openxmlformats.org/officeDocument/2006/relationships/image" Target="../media/image7.jpeg"/><Relationship Id="rId9" Type="http://schemas.openxmlformats.org/officeDocument/2006/relationships/image" Target="../media/image12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chart" Target="../charts/chart3.xml"/><Relationship Id="rId1" Type="http://schemas.openxmlformats.org/officeDocument/2006/relationships/slideLayout" Target="../slideLayouts/slideLayout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4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.xml"/><Relationship Id="rId3" Type="http://schemas.openxmlformats.org/officeDocument/2006/relationships/diagramLayout" Target="../diagrams/layout1.xml"/><Relationship Id="rId7" Type="http://schemas.openxmlformats.org/officeDocument/2006/relationships/diagramData" Target="../diagrams/data2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.xml"/><Relationship Id="rId11" Type="http://schemas.microsoft.com/office/2007/relationships/diagramDrawing" Target="../diagrams/drawing2.xml"/><Relationship Id="rId5" Type="http://schemas.openxmlformats.org/officeDocument/2006/relationships/diagramColors" Target="../diagrams/colors1.xml"/><Relationship Id="rId10" Type="http://schemas.openxmlformats.org/officeDocument/2006/relationships/diagramColors" Target="../diagrams/colors2.xml"/><Relationship Id="rId4" Type="http://schemas.openxmlformats.org/officeDocument/2006/relationships/diagramQuickStyle" Target="../diagrams/quickStyle1.xml"/><Relationship Id="rId9" Type="http://schemas.openxmlformats.org/officeDocument/2006/relationships/diagramQuickStyle" Target="../diagrams/quickStyle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&#1080;&#1090;&#1086;&#1075;&#1080;%20&#1087;&#1086;&#1089;&#1083;/&#1048;&#1090;&#1086;&#1075;&#1080;%202017&#1075;&#1086;&#1076;&#1072;%201.pptx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3" action="ppaction://hlinkpres?slideindex=1&amp;slidetitle="/>
          </p:cNvPr>
          <p:cNvSpPr/>
          <p:nvPr/>
        </p:nvSpPr>
        <p:spPr>
          <a:xfrm>
            <a:off x="238672" y="2643182"/>
            <a:ext cx="119533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3175">
                  <a:noFill/>
                </a:ln>
                <a:solidFill>
                  <a:srgbClr val="27A0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 </a:t>
            </a:r>
            <a:r>
              <a:rPr lang="ru-RU" sz="4400" b="1" dirty="0">
                <a:ln w="3175">
                  <a:noFill/>
                </a:ln>
                <a:solidFill>
                  <a:srgbClr val="27A0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Об успешных практиках в работе муниципальной спортивной школы </a:t>
            </a:r>
            <a:endParaRPr lang="ru-RU" sz="4400" b="1" dirty="0">
              <a:ln w="3175">
                <a:noFill/>
              </a:ln>
              <a:solidFill>
                <a:srgbClr val="27A0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6667504" y="4572008"/>
            <a:ext cx="5357851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err="1">
                <a:solidFill>
                  <a:srgbClr val="288528"/>
                </a:solidFill>
              </a:rPr>
              <a:t>Галеев</a:t>
            </a:r>
            <a:r>
              <a:rPr lang="ru-RU" b="1" dirty="0">
                <a:solidFill>
                  <a:srgbClr val="288528"/>
                </a:solidFill>
              </a:rPr>
              <a:t> Эмиль Эдуардович–</a:t>
            </a:r>
          </a:p>
          <a:p>
            <a:r>
              <a:rPr lang="ru-RU" dirty="0">
                <a:solidFill>
                  <a:srgbClr val="288528"/>
                </a:solidFill>
              </a:rPr>
              <a:t>директор МБУ «Спортивная  школа олимпийского резерва имени олимпийского чемпиона Ф.П. </a:t>
            </a:r>
            <a:r>
              <a:rPr lang="ru-RU" dirty="0" err="1">
                <a:solidFill>
                  <a:srgbClr val="288528"/>
                </a:solidFill>
              </a:rPr>
              <a:t>Симашева</a:t>
            </a:r>
            <a:r>
              <a:rPr lang="ru-RU" dirty="0">
                <a:solidFill>
                  <a:srgbClr val="288528"/>
                </a:solidFill>
              </a:rPr>
              <a:t>» Заинского муниципального района  </a:t>
            </a:r>
          </a:p>
          <a:p>
            <a:endParaRPr lang="ru-RU" dirty="0">
              <a:solidFill>
                <a:srgbClr val="288528"/>
              </a:solidFill>
            </a:endParaRP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912" y="188640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1\Desktop\Flag_of_Zainsk_rayon_(Tatarstan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0" y="188640"/>
            <a:ext cx="1214446" cy="92869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920" y="124612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1\Desktop\Без названия.png"/>
          <p:cNvPicPr>
            <a:picLocks noChangeAspect="1" noChangeArrowheads="1"/>
          </p:cNvPicPr>
          <p:nvPr/>
        </p:nvPicPr>
        <p:blipFill>
          <a:blip r:embed="rId6" cstate="print"/>
          <a:srcRect l="14136" t="6720" r="18666" b="-798"/>
          <a:stretch>
            <a:fillRect/>
          </a:stretch>
        </p:blipFill>
        <p:spPr bwMode="auto">
          <a:xfrm>
            <a:off x="10344472" y="116632"/>
            <a:ext cx="1296144" cy="1008112"/>
          </a:xfrm>
          <a:prstGeom prst="rect">
            <a:avLst/>
          </a:prstGeom>
          <a:noFill/>
        </p:spPr>
      </p:pic>
      <p:pic>
        <p:nvPicPr>
          <p:cNvPr id="9" name="Picture 3" descr="C:\Users\1\Desktop\Flag_of_Zainsk_rayon_(Tatarstan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074" y="116632"/>
            <a:ext cx="1214446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48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868346"/>
          </a:xfrm>
        </p:spPr>
        <p:txBody>
          <a:bodyPr>
            <a:normAutofit fontScale="90000"/>
          </a:bodyPr>
          <a:lstStyle/>
          <a:p>
            <a:r>
              <a:rPr lang="ru-RU" sz="3200" dirty="0"/>
              <a:t>Требования для зачисления </a:t>
            </a:r>
            <a:br>
              <a:rPr lang="ru-RU" sz="3200" dirty="0"/>
            </a:br>
            <a:r>
              <a:rPr lang="ru-RU" sz="3200" dirty="0"/>
              <a:t>на спортивно-оздоровительный этап 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  <a:p>
            <a:pPr algn="ctr">
              <a:buNone/>
            </a:pPr>
            <a:r>
              <a:rPr lang="ru-RU" sz="3600" b="1" u="sng" dirty="0"/>
              <a:t>Возраст – с 5-ти до 9-ти лет </a:t>
            </a:r>
          </a:p>
          <a:p>
            <a:pPr algn="ctr">
              <a:buNone/>
            </a:pPr>
            <a:endParaRPr lang="ru-RU" sz="3600" b="1" u="sng" dirty="0"/>
          </a:p>
          <a:p>
            <a:r>
              <a:rPr lang="ru-RU" sz="3600" dirty="0"/>
              <a:t>Воспитанники  старших и подготовительных групп детских садов</a:t>
            </a:r>
          </a:p>
          <a:p>
            <a:r>
              <a:rPr lang="ru-RU" sz="3600" dirty="0"/>
              <a:t>Учащиеся 1-х и 2-х классов начальной школы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38150" y="274638"/>
            <a:ext cx="10844250" cy="1011222"/>
          </a:xfrm>
        </p:spPr>
        <p:txBody>
          <a:bodyPr>
            <a:noAutofit/>
          </a:bodyPr>
          <a:lstStyle/>
          <a:p>
            <a:r>
              <a:rPr lang="ru-RU" sz="3200" dirty="0"/>
              <a:t>Распределение  спортивно-оздоровительных групп  </a:t>
            </a:r>
            <a:br>
              <a:rPr lang="ru-RU" sz="3200" dirty="0"/>
            </a:br>
            <a:r>
              <a:rPr lang="ru-RU" sz="3200" dirty="0"/>
              <a:t>по  образовательным учреждениям города и района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44" y="274638"/>
            <a:ext cx="9144064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Прирост количества занимающихся </a:t>
            </a:r>
            <a:br>
              <a:rPr lang="ru-RU" dirty="0"/>
            </a:br>
            <a:r>
              <a:rPr lang="ru-RU" dirty="0"/>
              <a:t>на спортивно-оздоровительном этапе</a:t>
            </a:r>
            <a:br>
              <a:rPr lang="ru-RU" dirty="0"/>
            </a:br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2800" dirty="0">
                <a:latin typeface="Times New Roman" pitchFamily="18" charset="0"/>
                <a:cs typeface="Times New Roman" pitchFamily="18" charset="0"/>
              </a:rPr>
              <a:t>Количество детей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609600" y="2174875"/>
          <a:ext cx="5386388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6192838" y="2174875"/>
          <a:ext cx="5389562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9" name="Текст 8"/>
          <p:cNvSpPr>
            <a:spLocks noGrp="1"/>
          </p:cNvSpPr>
          <p:nvPr>
            <p:ph type="body" sz="quarter" idx="3"/>
          </p:nvPr>
        </p:nvSpPr>
        <p:spPr>
          <a:xfrm>
            <a:off x="5238744" y="1535113"/>
            <a:ext cx="6953256" cy="639762"/>
          </a:xfrm>
        </p:spPr>
        <p:txBody>
          <a:bodyPr>
            <a:noAutofit/>
          </a:bodyPr>
          <a:lstStyle/>
          <a:p>
            <a:r>
              <a:rPr lang="ru-RU" sz="3200" dirty="0">
                <a:latin typeface="Times New Roman" pitchFamily="18" charset="0"/>
                <a:cs typeface="Times New Roman" pitchFamily="18" charset="0"/>
              </a:rPr>
              <a:t>Увеличение количества детей  в %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9144064" cy="86834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 Факторы увеличения численности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r>
              <a:rPr lang="ru-RU" sz="4000" dirty="0"/>
              <a:t>Увеличение материального обеспечения </a:t>
            </a:r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  <a:p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dirty="0"/>
              <a:t>Приобретение 75 комплектов инвентаря на сэкономленные средства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Инвентарь для детей СОГ на средства Министерства  спорта РТ  (107тыс.руб )</a:t>
            </a:r>
          </a:p>
          <a:p>
            <a:pPr marL="514350" indent="-514350">
              <a:buFont typeface="+mj-lt"/>
              <a:buAutoNum type="arabicPeriod"/>
            </a:pPr>
            <a:r>
              <a:rPr lang="ru-RU" dirty="0"/>
              <a:t>Конкурс социальных проектов ПАО «</a:t>
            </a:r>
            <a:r>
              <a:rPr lang="ru-RU" dirty="0" err="1"/>
              <a:t>Лукойл</a:t>
            </a:r>
            <a:r>
              <a:rPr lang="ru-RU" dirty="0"/>
              <a:t>»  «РИТЕК» (300 </a:t>
            </a:r>
            <a:r>
              <a:rPr lang="ru-RU" dirty="0" err="1"/>
              <a:t>тыс.руб</a:t>
            </a:r>
            <a:r>
              <a:rPr lang="ru-RU" dirty="0"/>
              <a:t>)- целевое приобретение детского инвентаря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9144064" cy="86834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 Факторы увеличения численности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endParaRPr lang="ru-RU" dirty="0"/>
          </a:p>
          <a:p>
            <a:r>
              <a:rPr lang="ru-RU" sz="5700" dirty="0"/>
              <a:t>Работа с родителями </a:t>
            </a:r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514350" indent="-514350">
              <a:buFont typeface="+mj-lt"/>
              <a:buAutoNum type="arabicPeriod"/>
            </a:pPr>
            <a:r>
              <a:rPr lang="ru-RU" sz="3600" dirty="0"/>
              <a:t>Регулярные встречи с родителями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Создание и распространение агитационных листовок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Создание группы в социальных сетях 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968" y="274638"/>
            <a:ext cx="9144064" cy="868346"/>
          </a:xfrm>
        </p:spPr>
        <p:txBody>
          <a:bodyPr>
            <a:normAutofit fontScale="90000"/>
          </a:bodyPr>
          <a:lstStyle/>
          <a:p>
            <a:br>
              <a:rPr lang="ru-RU" dirty="0"/>
            </a:br>
            <a:r>
              <a:rPr lang="ru-RU" dirty="0"/>
              <a:t> Факторы увеличения численности </a:t>
            </a:r>
            <a:br>
              <a:rPr lang="ru-RU" dirty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endParaRPr lang="ru-RU" dirty="0"/>
          </a:p>
          <a:p>
            <a:r>
              <a:rPr lang="ru-RU" sz="5700" dirty="0">
                <a:latin typeface="Times New Roman" pitchFamily="18" charset="0"/>
                <a:cs typeface="Times New Roman" pitchFamily="18" charset="0"/>
              </a:rPr>
              <a:t>Создание группы в социальных сетях </a:t>
            </a:r>
          </a:p>
          <a:p>
            <a:pPr>
              <a:buNone/>
            </a:pPr>
            <a:endParaRPr lang="ru-RU" sz="57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pPr marL="514350" indent="-514350">
              <a:buFont typeface="+mj-lt"/>
              <a:buAutoNum type="arabicPeriod"/>
            </a:pPr>
            <a:endParaRPr lang="ru-RU" dirty="0"/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Группа  ВКОНТАКТЕ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Страница в ИНСТАГРАМ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Официальный сайт в электронном образовании</a:t>
            </a:r>
          </a:p>
          <a:p>
            <a:pPr marL="514350" indent="-514350">
              <a:buFont typeface="+mj-lt"/>
              <a:buAutoNum type="arabicPeriod"/>
            </a:pPr>
            <a:r>
              <a:rPr lang="ru-RU" sz="3600" dirty="0"/>
              <a:t>Группа родителей в  </a:t>
            </a:r>
            <a:r>
              <a:rPr lang="en-US" sz="3600" dirty="0" err="1"/>
              <a:t>WhatsApp</a:t>
            </a:r>
            <a:endParaRPr lang="en-US" sz="3600" dirty="0"/>
          </a:p>
          <a:p>
            <a:pPr marL="514350" indent="-514350">
              <a:buNone/>
            </a:pPr>
            <a:endParaRPr lang="ru-RU" dirty="0"/>
          </a:p>
          <a:p>
            <a:pPr>
              <a:buNone/>
            </a:pP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66844" y="274638"/>
            <a:ext cx="9144064" cy="1143000"/>
          </a:xfrm>
        </p:spPr>
        <p:txBody>
          <a:bodyPr>
            <a:normAutofit/>
          </a:bodyPr>
          <a:lstStyle/>
          <a:p>
            <a:r>
              <a:rPr lang="ru-RU" dirty="0"/>
              <a:t>Результат реализации проекта 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381092" y="1571612"/>
            <a:ext cx="9072626" cy="639762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Наполнение этапов спортивной подготовки в спортивной школе 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1166778" y="2214554"/>
          <a:ext cx="9429816" cy="395128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Результат реализации проекта</a:t>
            </a: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 fontScale="92500" lnSpcReduction="20000"/>
          </a:bodyPr>
          <a:lstStyle/>
          <a:p>
            <a:pPr algn="ctr"/>
            <a:r>
              <a:rPr lang="ru-RU" dirty="0"/>
              <a:t>Схема поэтапного наполнения СШ воспитанниками</a:t>
            </a:r>
          </a:p>
        </p:txBody>
      </p:sp>
      <p:graphicFrame>
        <p:nvGraphicFramePr>
          <p:cNvPr id="13" name="Содержимое 12"/>
          <p:cNvGraphicFramePr>
            <a:graphicFrameLocks noGrp="1"/>
          </p:cNvGraphicFramePr>
          <p:nvPr>
            <p:ph sz="half" idx="2"/>
          </p:nvPr>
        </p:nvGraphicFramePr>
        <p:xfrm>
          <a:off x="609600" y="2174875"/>
          <a:ext cx="53863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0" name="Текст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Нереализуемая схема</a:t>
            </a:r>
          </a:p>
        </p:txBody>
      </p:sp>
      <p:graphicFrame>
        <p:nvGraphicFramePr>
          <p:cNvPr id="14" name="Содержимое 13"/>
          <p:cNvGraphicFramePr>
            <a:graphicFrameLocks noGrp="1"/>
          </p:cNvGraphicFramePr>
          <p:nvPr>
            <p:ph sz="quarter" idx="4"/>
          </p:nvPr>
        </p:nvGraphicFramePr>
        <p:xfrm>
          <a:off x="6192838" y="2174875"/>
          <a:ext cx="5389562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238216" y="274638"/>
            <a:ext cx="9572692" cy="868346"/>
          </a:xfrm>
        </p:spPr>
        <p:txBody>
          <a:bodyPr>
            <a:normAutofit/>
          </a:bodyPr>
          <a:lstStyle/>
          <a:p>
            <a:r>
              <a:rPr lang="ru-RU" sz="3200" dirty="0"/>
              <a:t>Реализация проекта на период с 2020 по 2025годы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452530" y="1428736"/>
            <a:ext cx="9072626" cy="782638"/>
          </a:xfrm>
        </p:spPr>
        <p:txBody>
          <a:bodyPr>
            <a:normAutofit fontScale="25000" lnSpcReduction="20000"/>
          </a:bodyPr>
          <a:lstStyle/>
          <a:p>
            <a:pPr algn="ctr"/>
            <a:endParaRPr lang="ru-RU" dirty="0"/>
          </a:p>
          <a:p>
            <a:pPr algn="ctr"/>
            <a:endParaRPr lang="ru-RU" dirty="0"/>
          </a:p>
          <a:p>
            <a:pPr algn="ctr"/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12800" dirty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11200" dirty="0">
                <a:latin typeface="Times New Roman" pitchFamily="18" charset="0"/>
                <a:cs typeface="Times New Roman" pitchFamily="18" charset="0"/>
              </a:rPr>
              <a:t>Основные задачи по сохранению контингента воспитанников   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9129738" cy="3951288"/>
          </a:xfrm>
        </p:spPr>
        <p:txBody>
          <a:bodyPr>
            <a:normAutofit/>
          </a:bodyPr>
          <a:lstStyle/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Мастерство  тренера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Заинтересованность  воспитанника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Мотивация  продолжения  (развития спортивной карьеры)</a:t>
            </a:r>
          </a:p>
          <a:p>
            <a:r>
              <a:rPr lang="ru-RU" sz="3600" dirty="0">
                <a:latin typeface="Times New Roman" pitchFamily="18" charset="0"/>
                <a:cs typeface="Times New Roman" pitchFamily="18" charset="0"/>
              </a:rPr>
              <a:t>Получение  детьми образования в сфере физической культуры и спорта</a:t>
            </a: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  <a:p>
            <a:endParaRPr lang="ru-RU" sz="3600" dirty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1"/>
          <p:cNvSpPr>
            <a:spLocks noGrp="1"/>
          </p:cNvSpPr>
          <p:nvPr>
            <p:ph type="body" idx="1"/>
          </p:nvPr>
        </p:nvSpPr>
        <p:spPr>
          <a:xfrm>
            <a:off x="881026" y="1428737"/>
            <a:ext cx="10363200" cy="714380"/>
          </a:xfrm>
        </p:spPr>
        <p:txBody>
          <a:bodyPr>
            <a:normAutofit fontScale="37500" lnSpcReduction="20000"/>
          </a:bodyPr>
          <a:lstStyle/>
          <a:p>
            <a:pPr algn="ctr"/>
            <a:r>
              <a:rPr lang="ru-RU" sz="6400" b="1" u="sng" dirty="0">
                <a:latin typeface="Times New Roman" pitchFamily="18" charset="0"/>
                <a:cs typeface="Times New Roman" pitchFamily="18" charset="0"/>
              </a:rPr>
              <a:t>Организация административной работы</a:t>
            </a:r>
          </a:p>
          <a:p>
            <a:pPr algn="ctr"/>
            <a:br>
              <a:rPr lang="ru-RU" sz="2000" dirty="0"/>
            </a:br>
            <a:br>
              <a:rPr lang="ru-RU" sz="2000" dirty="0"/>
            </a:br>
            <a:endParaRPr lang="ru-RU" sz="2000" dirty="0"/>
          </a:p>
        </p:txBody>
      </p:sp>
      <p:sp>
        <p:nvSpPr>
          <p:cNvPr id="5" name="Заголовок 1"/>
          <p:cNvSpPr>
            <a:spLocks noGrp="1"/>
          </p:cNvSpPr>
          <p:nvPr>
            <p:ph type="title"/>
          </p:nvPr>
        </p:nvSpPr>
        <p:spPr>
          <a:xfrm>
            <a:off x="952464" y="1928802"/>
            <a:ext cx="10363200" cy="3857652"/>
          </a:xfrm>
        </p:spPr>
        <p:txBody>
          <a:bodyPr>
            <a:normAutofit/>
          </a:bodyPr>
          <a:lstStyle/>
          <a:p>
            <a:pPr algn="ctr"/>
            <a:br>
              <a:rPr lang="ru-RU" sz="2000" dirty="0"/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В 2019 году проведено: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 Тренерских советов – 4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Совещаний при директоре – 35</a:t>
            </a: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br>
              <a:rPr lang="ru-RU" sz="2400" dirty="0">
                <a:latin typeface="Times New Roman" pitchFamily="18" charset="0"/>
                <a:cs typeface="Times New Roman" pitchFamily="18" charset="0"/>
              </a:rPr>
            </a:br>
            <a:r>
              <a:rPr lang="ru-RU" sz="2400" dirty="0">
                <a:latin typeface="Times New Roman" pitchFamily="18" charset="0"/>
                <a:cs typeface="Times New Roman" pitchFamily="18" charset="0"/>
              </a:rPr>
              <a:t>общих собраний трудового коллектива - 3  </a:t>
            </a:r>
            <a:br>
              <a:rPr lang="ru-RU" sz="2400" dirty="0"/>
            </a:br>
            <a:endParaRPr lang="ru-RU" sz="2400" dirty="0"/>
          </a:p>
        </p:txBody>
      </p:sp>
      <p:sp>
        <p:nvSpPr>
          <p:cNvPr id="6" name="Текст 2"/>
          <p:cNvSpPr txBox="1">
            <a:spLocks/>
          </p:cNvSpPr>
          <p:nvPr/>
        </p:nvSpPr>
        <p:spPr>
          <a:xfrm>
            <a:off x="1095340" y="214290"/>
            <a:ext cx="10363200" cy="714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 СПОРТИВНОЙ ПОДГОТОВКИ </a:t>
            </a:r>
            <a:endParaRPr kumimoji="0" lang="ru-RU" sz="2800" b="0" i="0" u="none" strike="noStrike" kern="1200" cap="none" spc="0" normalizeH="0" baseline="0" noProof="0" dirty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23902" y="1928802"/>
            <a:ext cx="10363200" cy="3500462"/>
          </a:xfrm>
        </p:spPr>
        <p:txBody>
          <a:bodyPr>
            <a:normAutofit/>
          </a:bodyPr>
          <a:lstStyle/>
          <a:p>
            <a:br>
              <a:rPr lang="ru-RU" sz="2000" dirty="0"/>
            </a:br>
            <a:endParaRPr lang="ru-RU" sz="2000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95340" y="214290"/>
            <a:ext cx="10363200" cy="714404"/>
          </a:xfrm>
        </p:spPr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СПОРТИВНОЙ ПОДГОТОВКИ </a:t>
            </a:r>
          </a:p>
        </p:txBody>
      </p:sp>
      <p:sp>
        <p:nvSpPr>
          <p:cNvPr id="4" name="Заголовок 1"/>
          <p:cNvSpPr txBox="1">
            <a:spLocks/>
          </p:cNvSpPr>
          <p:nvPr/>
        </p:nvSpPr>
        <p:spPr>
          <a:xfrm>
            <a:off x="952464" y="1928802"/>
            <a:ext cx="10363200" cy="385765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000" b="1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</a:br>
            <a:r>
              <a:rPr kumimoji="0" lang="ru-RU" sz="20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Приказ Министерства спорта РФ от 30 октября 2015 г. N 999</a:t>
            </a:r>
            <a:br>
              <a:rPr kumimoji="0" lang="ru-RU" sz="20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i="0" u="none" strike="noStrike" kern="1200" cap="all" spc="0" normalizeH="0" baseline="0" noProof="0" dirty="0">
                <a:ln>
                  <a:noFill/>
                </a:ln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"Об утверждении требований к обеспечению подготовки спортивного резерва для спортивных сборных команд Российской Федерации»</a:t>
            </a:r>
            <a:br>
              <a:rPr kumimoji="0" lang="ru-RU" sz="200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br>
              <a:rPr kumimoji="0" lang="ru-RU" sz="200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Методические рекомендации по организации спортивной подготовки в РФ, утвержденные приказом Министерства  спорта России от 24 октября 2012 года №325</a:t>
            </a:r>
          </a:p>
          <a:p>
            <a:pPr marL="0" marR="0" lvl="0" indent="0" algn="just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br>
              <a:rPr kumimoji="0" lang="ru-RU" sz="200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</a:br>
            <a:r>
              <a:rPr kumimoji="0" lang="ru-RU" sz="200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Федеральный стандарт  спортивной подготовки</a:t>
            </a:r>
            <a:r>
              <a:rPr kumimoji="0" lang="ru-RU" sz="2000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</a:t>
            </a:r>
            <a:r>
              <a:rPr kumimoji="0" lang="ru-RU" sz="2000" i="0" u="none" strike="noStrike" kern="1200" cap="all" spc="0" normalizeH="0" baseline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по виду спорта  «лыжные гонки», утвержденный приказом Министерства</a:t>
            </a:r>
            <a:r>
              <a:rPr kumimoji="0" lang="ru-RU" sz="2000" i="0" u="none" strike="noStrike" kern="1200" cap="all" spc="0" normalizeH="0" noProof="0" dirty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j-ea"/>
                <a:cs typeface="Times New Roman" pitchFamily="18" charset="0"/>
              </a:rPr>
              <a:t> спорта РФ от 20 марта 2019 года №250</a:t>
            </a:r>
            <a:endParaRPr kumimoji="0" lang="ru-RU" sz="2000" i="0" u="none" strike="noStrike" kern="1200" cap="all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5" name="Заголовок 1"/>
          <p:cNvSpPr txBox="1">
            <a:spLocks/>
          </p:cNvSpPr>
          <p:nvPr/>
        </p:nvSpPr>
        <p:spPr>
          <a:xfrm>
            <a:off x="881026" y="1428737"/>
            <a:ext cx="10363200" cy="714380"/>
          </a:xfrm>
          <a:prstGeom prst="rect">
            <a:avLst/>
          </a:prstGeom>
        </p:spPr>
        <p:txBody>
          <a:bodyPr vert="horz" lIns="91440" tIns="45720" rIns="91440" bIns="45720" rtlCol="0" anchor="b">
            <a:normAutofit fontScale="37500" lnSpcReduction="20000"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6400" b="1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  <a:t>Нормативные документы  по организации спортивной  подготовки</a:t>
            </a:r>
            <a:br>
              <a:rPr kumimoji="0" lang="ru-RU" sz="6400" b="1" u="sng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Times New Roman" pitchFamily="18" charset="0"/>
                <a:cs typeface="Times New Roman" pitchFamily="18" charset="0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br>
              <a:rPr kumimoji="0" lang="ru-RU" sz="2000" b="0" i="0" u="none" strike="noStrike" kern="1200" cap="none" spc="0" normalizeH="0" baseline="0" noProof="0" dirty="0">
                <a:ln>
                  <a:noFill/>
                </a:ln>
                <a:solidFill>
                  <a:schemeClr val="tx1">
                    <a:tint val="75000"/>
                  </a:schemeClr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</a:br>
            <a:endParaRPr kumimoji="0" lang="ru-RU" sz="2000" b="0" i="0" u="none" strike="noStrike" kern="1200" cap="none" spc="0" normalizeH="0" baseline="0" noProof="0" dirty="0">
              <a:ln>
                <a:noFill/>
              </a:ln>
              <a:solidFill>
                <a:schemeClr val="tx1">
                  <a:tint val="75000"/>
                </a:schemeClr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sz="4000" b="1" dirty="0">
                <a:latin typeface="Times New Roman" pitchFamily="18" charset="0"/>
                <a:cs typeface="Times New Roman" pitchFamily="18" charset="0"/>
              </a:rPr>
              <a:t>ОРГАНИЗАЦИЯ МЕТОДИЧЕСКОЙ РАБОТЫ 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757246"/>
          </a:xfrm>
        </p:spPr>
        <p:txBody>
          <a:bodyPr/>
          <a:lstStyle/>
          <a:p>
            <a:r>
              <a:rPr lang="ru-RU" dirty="0"/>
              <a:t>СПОРТИВНО-МАССОВЫЕ МЕРОПРИЯТИЯ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/>
              <a:t>МЕТОДИЧЕСКАЯ РАБОТА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523836" y="2143116"/>
          <a:ext cx="10972800" cy="21031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4864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486400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305628"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Наименование мероприятия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Количество 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34849">
                <a:tc>
                  <a:txBody>
                    <a:bodyPr/>
                    <a:lstStyle/>
                    <a:p>
                      <a:r>
                        <a:rPr lang="ru-RU" dirty="0"/>
                        <a:t>Проведение  спортивно-массовых мероприятий (соревнований)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31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r>
                        <a:rPr lang="ru-RU" dirty="0"/>
                        <a:t>Приобретение методической литературы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/>
                        <a:t>25 экземпляров книг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r>
                        <a:rPr lang="ru-RU" dirty="0"/>
                        <a:t>Организация  методического кабинета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305628">
                <a:tc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09654" y="0"/>
            <a:ext cx="9644130" cy="1428760"/>
          </a:xfrm>
        </p:spPr>
        <p:txBody>
          <a:bodyPr>
            <a:noAutofit/>
          </a:bodyPr>
          <a:lstStyle/>
          <a:p>
            <a:r>
              <a:rPr lang="ru-RU" sz="2400" dirty="0"/>
              <a:t>Массовость и результативность – </a:t>
            </a:r>
            <a:br>
              <a:rPr lang="ru-RU" sz="2400" dirty="0"/>
            </a:br>
            <a:r>
              <a:rPr lang="ru-RU" sz="2400" dirty="0"/>
              <a:t>конечный результат работы </a:t>
            </a:r>
            <a:br>
              <a:rPr lang="ru-RU" sz="2400" dirty="0"/>
            </a:br>
            <a:r>
              <a:rPr lang="ru-RU" sz="2400" dirty="0"/>
              <a:t>муниципальной  спортивной школы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Picture 4" descr="C:\Users\Админ\Desktop\Новости на сайте\Электронный сайт школы\Организация мероприятий\Лыжня России\SDC15084.JPG"/>
          <p:cNvPicPr>
            <a:picLocks noGrp="1" noChangeAspect="1" noChangeArrowheads="1"/>
          </p:cNvPicPr>
          <p:nvPr>
            <p:ph sz="half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357298"/>
            <a:ext cx="1585914" cy="2114552"/>
          </a:xfrm>
          <a:prstGeom prst="rect">
            <a:avLst/>
          </a:prstGeom>
          <a:noFill/>
        </p:spPr>
      </p:pic>
      <p:pic>
        <p:nvPicPr>
          <p:cNvPr id="3078" name="Picture 6" descr="C:\Users\Админ\Desktop\Новости на сайте\Электронный сайт школы\Организация мероприятий\Лыжня России\SDC15139.JPG"/>
          <p:cNvPicPr>
            <a:picLocks noGrp="1" noChangeAspect="1" noChangeArrowheads="1"/>
          </p:cNvPicPr>
          <p:nvPr>
            <p:ph sz="half" idx="2"/>
          </p:nvPr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24562" y="1285860"/>
            <a:ext cx="2875497" cy="2156623"/>
          </a:xfrm>
          <a:prstGeom prst="rect">
            <a:avLst/>
          </a:prstGeom>
          <a:noFill/>
        </p:spPr>
      </p:pic>
      <p:pic>
        <p:nvPicPr>
          <p:cNvPr id="3074" name="Picture 2" descr="C:\Users\Админ\Desktop\Новости на сайте\Электронный сайт школы\Организация мероприятий\Лыжня России\SDC15088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595407" y="1357298"/>
            <a:ext cx="2786082" cy="2143140"/>
          </a:xfrm>
          <a:prstGeom prst="rect">
            <a:avLst/>
          </a:prstGeom>
          <a:noFill/>
        </p:spPr>
      </p:pic>
      <p:pic>
        <p:nvPicPr>
          <p:cNvPr id="3075" name="Picture 3" descr="C:\Users\Админ\Desktop\Новости на сайте\Электронный сайт школы\Организация мероприятий\Лыжня России\SDC15091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381488" y="1285860"/>
            <a:ext cx="1607355" cy="2143140"/>
          </a:xfrm>
          <a:prstGeom prst="rect">
            <a:avLst/>
          </a:prstGeom>
          <a:noFill/>
        </p:spPr>
      </p:pic>
      <p:pic>
        <p:nvPicPr>
          <p:cNvPr id="3076" name="Picture 4" descr="C:\Users\Админ\Desktop\Новости на сайте\Электронный сайт школы\Организация мероприятий\Лыжня России\SDC15092.JP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3500438"/>
            <a:ext cx="2952771" cy="2214578"/>
          </a:xfrm>
          <a:prstGeom prst="rect">
            <a:avLst/>
          </a:prstGeom>
          <a:noFill/>
        </p:spPr>
      </p:pic>
      <p:pic>
        <p:nvPicPr>
          <p:cNvPr id="3077" name="Picture 5" descr="C:\Users\Админ\Desktop\Новости на сайте\Электронный сайт школы\Организация мероприятий\Лыжня России\SDC15094.JP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2952728" y="3429000"/>
            <a:ext cx="3143272" cy="2357454"/>
          </a:xfrm>
          <a:prstGeom prst="rect">
            <a:avLst/>
          </a:prstGeom>
          <a:noFill/>
        </p:spPr>
      </p:pic>
      <p:pic>
        <p:nvPicPr>
          <p:cNvPr id="3079" name="Picture 7" descr="C:\Users\Админ\Desktop\Новости на сайте\Электронный сайт школы\Организация мероприятий\Лыжня России\SDC15152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8810644" y="1357298"/>
            <a:ext cx="2928958" cy="2143140"/>
          </a:xfrm>
          <a:prstGeom prst="rect">
            <a:avLst/>
          </a:prstGeom>
          <a:noFill/>
        </p:spPr>
      </p:pic>
      <p:pic>
        <p:nvPicPr>
          <p:cNvPr id="3080" name="Picture 8" descr="C:\Users\Админ\Desktop\Новости на сайте\Электронный сайт школы\Организация мероприятий\Лыжня России\SDC15160.JP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096000" y="3429000"/>
            <a:ext cx="2952771" cy="2357454"/>
          </a:xfrm>
          <a:prstGeom prst="rect">
            <a:avLst/>
          </a:prstGeom>
          <a:noFill/>
        </p:spPr>
      </p:pic>
      <p:pic>
        <p:nvPicPr>
          <p:cNvPr id="2050" name="Picture 2" descr="C:\Users\Админ\Desktop\Новости на сайте\Электронный сайт школы\Организация мероприятий\Лыжня России\SDC15162.JP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882082" y="3429000"/>
            <a:ext cx="2928958" cy="235745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/>
              <a:t>                                                                    </a:t>
            </a: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br>
              <a:rPr lang="ru-RU" dirty="0"/>
            </a:br>
            <a:endParaRPr lang="ru-RU" dirty="0"/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idx="1"/>
          </p:nvPr>
        </p:nvGraphicFramePr>
        <p:xfrm>
          <a:off x="4767263" y="1500175"/>
          <a:ext cx="6329397" cy="385765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6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ru-RU" dirty="0"/>
              <a:t>  </a:t>
            </a:r>
            <a:r>
              <a:rPr lang="ru-RU" sz="2000" b="1" dirty="0">
                <a:latin typeface="Times New Roman" pitchFamily="18" charset="0"/>
                <a:cs typeface="Times New Roman" pitchFamily="18" charset="0"/>
              </a:rPr>
              <a:t>Численность занимающихся  </a:t>
            </a:r>
          </a:p>
          <a:p>
            <a:endParaRPr lang="ru-RU" dirty="0"/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2017 год  – 252 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2018 год – 329</a:t>
            </a:r>
          </a:p>
          <a:p>
            <a:r>
              <a:rPr lang="ru-RU" sz="2800" dirty="0">
                <a:latin typeface="Times New Roman" pitchFamily="18" charset="0"/>
                <a:cs typeface="Times New Roman" pitchFamily="18" charset="0"/>
              </a:rPr>
              <a:t>2019 год  – 349 </a:t>
            </a:r>
          </a:p>
          <a:p>
            <a:endParaRPr lang="ru-RU" sz="28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Текст 2"/>
          <p:cNvSpPr txBox="1">
            <a:spLocks/>
          </p:cNvSpPr>
          <p:nvPr/>
        </p:nvSpPr>
        <p:spPr>
          <a:xfrm>
            <a:off x="1095340" y="214290"/>
            <a:ext cx="10363200" cy="71440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None/>
              <a:tabLst/>
              <a:defRPr/>
            </a:pPr>
            <a:r>
              <a:rPr kumimoji="0" lang="ru-RU" sz="2800" b="0" i="0" u="none" strike="noStrike" kern="1200" cap="none" spc="0" normalizeH="0" baseline="0" noProof="0" dirty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t>ОРГАНИЗАЦИЯ СПОРТИВНОЙ ПОДГОТОВКИ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СПОРТИВНОЙ ПОДГОТОВКИ </a:t>
            </a:r>
            <a:b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2800" dirty="0"/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sz="half" idx="1"/>
          </p:nvPr>
        </p:nvGraphicFramePr>
        <p:xfrm>
          <a:off x="1309654" y="1928802"/>
          <a:ext cx="9787006" cy="4240211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1381092" y="1357298"/>
            <a:ext cx="8072494" cy="857256"/>
          </a:xfrm>
        </p:spPr>
        <p:txBody>
          <a:bodyPr>
            <a:noAutofit/>
          </a:bodyPr>
          <a:lstStyle/>
          <a:p>
            <a:pPr algn="ctr"/>
            <a:r>
              <a:rPr lang="ru-RU" sz="2400" b="1" dirty="0">
                <a:latin typeface="Times New Roman" pitchFamily="18" charset="0"/>
                <a:cs typeface="Times New Roman" pitchFamily="18" charset="0"/>
              </a:rPr>
              <a:t>Количественный анализ групп по этапам спортивной подготовки за 2017, 2018, 2019 год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66712" y="1500175"/>
            <a:ext cx="11001452" cy="500066"/>
          </a:xfrm>
        </p:spPr>
        <p:txBody>
          <a:bodyPr>
            <a:normAutofit/>
          </a:bodyPr>
          <a:lstStyle/>
          <a:p>
            <a:pPr algn="ctr"/>
            <a:r>
              <a:rPr lang="ru-RU" dirty="0"/>
              <a:t>Сравнительный анализ численности воспитанников за 2018 и 2019 год</a:t>
            </a:r>
          </a:p>
        </p:txBody>
      </p:sp>
      <p:graphicFrame>
        <p:nvGraphicFramePr>
          <p:cNvPr id="9" name="Содержимое 8"/>
          <p:cNvGraphicFramePr>
            <a:graphicFrameLocks noGrp="1"/>
          </p:cNvGraphicFramePr>
          <p:nvPr>
            <p:ph sz="half" idx="2"/>
          </p:nvPr>
        </p:nvGraphicFramePr>
        <p:xfrm>
          <a:off x="595274" y="2214554"/>
          <a:ext cx="10715700" cy="407196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7" name="Текст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ru-RU" sz="28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ОРГАНИЗАЦИЯ СПОРТИВНОЙ ПОДГОТОВКИ 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214290"/>
            <a:ext cx="10972800" cy="1203348"/>
          </a:xfrm>
        </p:spPr>
        <p:txBody>
          <a:bodyPr>
            <a:normAutofit fontScale="90000"/>
          </a:bodyPr>
          <a:lstStyle/>
          <a:p>
            <a:pPr lvl="0"/>
            <a:b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Численность занимающихся </a:t>
            </a:r>
            <a:b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1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  <a:t>по программам спортивной подготовки </a:t>
            </a:r>
            <a:br>
              <a: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dirty="0"/>
          </a:p>
        </p:txBody>
      </p:sp>
      <p:graphicFrame>
        <p:nvGraphicFramePr>
          <p:cNvPr id="4" name="Содержимое 3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2398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Количество спортсменов, </a:t>
            </a:r>
            <a:br>
              <a:rPr lang="ru-RU" dirty="0"/>
            </a:br>
            <a:r>
              <a:rPr lang="ru-RU" dirty="0"/>
              <a:t>имеющих звания и разряды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ctr"/>
            <a:r>
              <a:rPr lang="ru-RU" dirty="0"/>
              <a:t>2018</a:t>
            </a:r>
          </a:p>
        </p:txBody>
      </p:sp>
      <p:graphicFrame>
        <p:nvGraphicFramePr>
          <p:cNvPr id="7" name="Содержимое 6"/>
          <p:cNvGraphicFramePr>
            <a:graphicFrameLocks noGrp="1"/>
          </p:cNvGraphicFramePr>
          <p:nvPr>
            <p:ph sz="half" idx="2"/>
          </p:nvPr>
        </p:nvGraphicFramePr>
        <p:xfrm>
          <a:off x="609600" y="2174875"/>
          <a:ext cx="5386388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pPr algn="ctr"/>
            <a:r>
              <a:rPr lang="ru-RU" dirty="0"/>
              <a:t>2019</a:t>
            </a:r>
          </a:p>
        </p:txBody>
      </p:sp>
      <p:graphicFrame>
        <p:nvGraphicFramePr>
          <p:cNvPr id="8" name="Содержимое 7"/>
          <p:cNvGraphicFramePr>
            <a:graphicFrameLocks noGrp="1"/>
          </p:cNvGraphicFramePr>
          <p:nvPr>
            <p:ph sz="quarter" idx="4"/>
          </p:nvPr>
        </p:nvGraphicFramePr>
        <p:xfrm>
          <a:off x="6192838" y="2174875"/>
          <a:ext cx="5389562" cy="395128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>
            <a:hlinkClick r:id="rId3" action="ppaction://hlinkpres?slideindex=1&amp;slidetitle="/>
          </p:cNvPr>
          <p:cNvSpPr/>
          <p:nvPr/>
        </p:nvSpPr>
        <p:spPr>
          <a:xfrm>
            <a:off x="238672" y="2643182"/>
            <a:ext cx="11953328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4400" b="1" dirty="0">
                <a:ln w="3175">
                  <a:noFill/>
                </a:ln>
                <a:solidFill>
                  <a:srgbClr val="27A0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 спортивную школу раньше, </a:t>
            </a:r>
          </a:p>
          <a:p>
            <a:pPr algn="ctr"/>
            <a:r>
              <a:rPr lang="ru-RU" sz="4400" b="1" dirty="0">
                <a:ln w="3175">
                  <a:noFill/>
                </a:ln>
                <a:solidFill>
                  <a:srgbClr val="27A03F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чем в общеобразовательную  </a:t>
            </a:r>
            <a:endParaRPr lang="ru-RU" sz="4400" b="1" dirty="0">
              <a:ln w="3175">
                <a:noFill/>
              </a:ln>
              <a:solidFill>
                <a:srgbClr val="27A03F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38216" y="4929198"/>
            <a:ext cx="1028707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>
                <a:solidFill>
                  <a:srgbClr val="288528"/>
                </a:solidFill>
              </a:rPr>
              <a:t>Проект по привлечению детей дошкольного возраста к занятиям лыжными гонками </a:t>
            </a:r>
          </a:p>
        </p:txBody>
      </p:sp>
      <p:pic>
        <p:nvPicPr>
          <p:cNvPr id="6" name="Рисунок 5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03912" y="188640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3" descr="C:\Users\1\Desktop\Flag_of_Zainsk_rayon_(Tatarstan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35360" y="188640"/>
            <a:ext cx="1214446" cy="928694"/>
          </a:xfrm>
          <a:prstGeom prst="rect">
            <a:avLst/>
          </a:prstGeom>
          <a:noFill/>
        </p:spPr>
      </p:pic>
      <p:sp>
        <p:nvSpPr>
          <p:cNvPr id="14" name="Прямоугольник 13"/>
          <p:cNvSpPr/>
          <p:nvPr/>
        </p:nvSpPr>
        <p:spPr>
          <a:xfrm>
            <a:off x="0" y="0"/>
            <a:ext cx="12192000" cy="1196752"/>
          </a:xfrm>
          <a:prstGeom prst="rect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3" name="Рисунок 12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75920" y="124612"/>
            <a:ext cx="1071570" cy="10001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C:\Users\1\Desktop\Без названия.png"/>
          <p:cNvPicPr>
            <a:picLocks noChangeAspect="1" noChangeArrowheads="1"/>
          </p:cNvPicPr>
          <p:nvPr/>
        </p:nvPicPr>
        <p:blipFill>
          <a:blip r:embed="rId6" cstate="print"/>
          <a:srcRect l="14136" t="6720" r="18666" b="-798"/>
          <a:stretch>
            <a:fillRect/>
          </a:stretch>
        </p:blipFill>
        <p:spPr bwMode="auto">
          <a:xfrm>
            <a:off x="10344472" y="116632"/>
            <a:ext cx="1296144" cy="1008112"/>
          </a:xfrm>
          <a:prstGeom prst="rect">
            <a:avLst/>
          </a:prstGeom>
          <a:noFill/>
        </p:spPr>
      </p:pic>
      <p:pic>
        <p:nvPicPr>
          <p:cNvPr id="9" name="Picture 3" descr="C:\Users\1\Desktop\Flag_of_Zainsk_rayon_(Tatarstan)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561074" y="116632"/>
            <a:ext cx="1214446" cy="92869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804881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6712" y="0"/>
            <a:ext cx="10972800" cy="1143000"/>
          </a:xfrm>
        </p:spPr>
        <p:txBody>
          <a:bodyPr>
            <a:normAutofit fontScale="90000"/>
          </a:bodyPr>
          <a:lstStyle/>
          <a:p>
            <a:r>
              <a:rPr lang="ru-RU" dirty="0"/>
              <a:t>Количество занимающихся в спортивно-оздоровительных группах</a:t>
            </a:r>
          </a:p>
        </p:txBody>
      </p:sp>
      <p:graphicFrame>
        <p:nvGraphicFramePr>
          <p:cNvPr id="5" name="Содержимое 4"/>
          <p:cNvGraphicFramePr>
            <a:graphicFrameLocks noGrp="1"/>
          </p:cNvGraphicFramePr>
          <p:nvPr>
            <p:ph idx="1"/>
          </p:nvPr>
        </p:nvGraphicFramePr>
        <p:xfrm>
          <a:off x="609600" y="1600200"/>
          <a:ext cx="109728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>
        <p:pull/>
      </p:transition>
    </mc:Choice>
    <mc:Fallback xmlns="">
      <p:transition>
        <p:pull/>
      </p:transition>
    </mc:Fallback>
  </mc:AlternateContent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31192</TotalTime>
  <Words>716</Words>
  <Application>Microsoft Macintosh PowerPoint</Application>
  <PresentationFormat>Широкоэкранный</PresentationFormat>
  <Paragraphs>152</Paragraphs>
  <Slides>22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6" baseType="lpstr">
      <vt:lpstr>Arial</vt:lpstr>
      <vt:lpstr>Calibri</vt:lpstr>
      <vt:lpstr>Times New Roman</vt:lpstr>
      <vt:lpstr>Тема Office</vt:lpstr>
      <vt:lpstr>Презентация PowerPoint</vt:lpstr>
      <vt:lpstr> </vt:lpstr>
      <vt:lpstr>                                                                                   </vt:lpstr>
      <vt:lpstr>ОРГАНИЗАЦИЯ СПОРТИВНОЙ ПОДГОТОВКИ  </vt:lpstr>
      <vt:lpstr>ОРГАНИЗАЦИЯ СПОРТИВНОЙ ПОДГОТОВКИ </vt:lpstr>
      <vt:lpstr> Численность занимающихся  по программам спортивной подготовки  </vt:lpstr>
      <vt:lpstr>Количество спортсменов,  имеющих звания и разряды</vt:lpstr>
      <vt:lpstr>Презентация PowerPoint</vt:lpstr>
      <vt:lpstr>Количество занимающихся в спортивно-оздоровительных группах</vt:lpstr>
      <vt:lpstr>Требования для зачисления  на спортивно-оздоровительный этап </vt:lpstr>
      <vt:lpstr>Распределение  спортивно-оздоровительных групп   по  образовательным учреждениям города и района</vt:lpstr>
      <vt:lpstr>Прирост количества занимающихся  на спортивно-оздоровительном этапе </vt:lpstr>
      <vt:lpstr>  Факторы увеличения численности  </vt:lpstr>
      <vt:lpstr>  Факторы увеличения численности  </vt:lpstr>
      <vt:lpstr>  Факторы увеличения численности  </vt:lpstr>
      <vt:lpstr>Результат реализации проекта </vt:lpstr>
      <vt:lpstr>Результат реализации проекта</vt:lpstr>
      <vt:lpstr>Реализация проекта на период с 2020 по 2025годы</vt:lpstr>
      <vt:lpstr> В 2019 году проведено:   Тренерских советов – 4  Совещаний при директоре – 35  общих собраний трудового коллектива - 3   </vt:lpstr>
      <vt:lpstr>ОРГАНИЗАЦИЯ МЕТОДИЧЕСКОЙ РАБОТЫ </vt:lpstr>
      <vt:lpstr>МЕТОДИЧЕСКАЯ РАБОТА</vt:lpstr>
      <vt:lpstr>Массовость и результативность –  конечный результат работы  муниципальной  спортивной школы 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Айрат Ф. Шакиров</dc:creator>
  <cp:lastModifiedBy>galeevee@gmail.com</cp:lastModifiedBy>
  <cp:revision>1018</cp:revision>
  <dcterms:created xsi:type="dcterms:W3CDTF">2011-08-25T12:49:45Z</dcterms:created>
  <dcterms:modified xsi:type="dcterms:W3CDTF">2019-12-22T05:04:34Z</dcterms:modified>
</cp:coreProperties>
</file>