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8"/>
  </p:notesMasterIdLst>
  <p:sldIdLst>
    <p:sldId id="256" r:id="rId2"/>
    <p:sldId id="272" r:id="rId3"/>
    <p:sldId id="270" r:id="rId4"/>
    <p:sldId id="275" r:id="rId5"/>
    <p:sldId id="274" r:id="rId6"/>
    <p:sldId id="282" r:id="rId7"/>
    <p:sldId id="283" r:id="rId8"/>
    <p:sldId id="264" r:id="rId9"/>
    <p:sldId id="266" r:id="rId10"/>
    <p:sldId id="265" r:id="rId11"/>
    <p:sldId id="284" r:id="rId12"/>
    <p:sldId id="285" r:id="rId13"/>
    <p:sldId id="286" r:id="rId14"/>
    <p:sldId id="287" r:id="rId15"/>
    <p:sldId id="271" r:id="rId16"/>
    <p:sldId id="26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DFE"/>
    <a:srgbClr val="97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98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12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rafutdinovav\Desktop\&#1057;&#1074;&#1086;&#1076;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103;&#1079;\Desktop\&#1060;&#1051;&#1043;&#1080;&#1041;\&#1057;&#1074;&#1086;&#1076;%2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103;&#1079;\Desktop\&#1060;&#1051;&#1043;&#1080;&#1041;\&#1057;&#1074;&#1086;&#1076;%20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rafutdinovav\Desktop\&#1057;&#1074;&#1086;&#1076;%20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rafutdinovav\Desktop\&#1057;&#1074;&#1086;&#1076;%20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103;&#1079;\Desktop\&#1060;&#1051;&#1043;&#1080;&#1041;\&#1057;&#1074;&#1086;&#1076;%20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103;&#1079;\Desktop\&#1060;&#1051;&#1043;&#1080;&#1041;\&#1057;&#1074;&#1086;&#1076;%20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2000"/>
              <a:t>Хотели бы Вы заниматься лыжным спортом?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42535611328256"/>
          <c:y val="0.2405430581119419"/>
          <c:w val="0.79909957045821778"/>
          <c:h val="0.4679099090409560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rgbClr val="002060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Хотели бы Вы заниматься лыжным спортом?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42535611328256"/>
          <c:y val="0.2405430581119419"/>
          <c:w val="0.79909957045821778"/>
          <c:h val="0.46790990904095608"/>
        </c:manualLayout>
      </c:layout>
      <c:pie3DChart>
        <c:varyColors val="1"/>
        <c:ser>
          <c:idx val="0"/>
          <c:order val="0"/>
          <c:explosion val="2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8E2-4FC4-AF6B-DCE2E2D7C2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8E2-4FC4-AF6B-DCE2E2D7C2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Дети!$C$31:$C$32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Дети!$D$31:$D$32</c:f>
              <c:numCache>
                <c:formatCode>0</c:formatCode>
                <c:ptCount val="2"/>
                <c:pt idx="0">
                  <c:v>62.978723404255298</c:v>
                </c:pt>
                <c:pt idx="1">
                  <c:v>37.021276595744681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E2-4FC4-AF6B-DCE2E2D7C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42289290263591"/>
          <c:y val="0.72109118340866107"/>
          <c:w val="0.28900960331220177"/>
          <c:h val="6.8358255495004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523948317980546"/>
          <c:y val="0.11833326657047136"/>
          <c:w val="0.79909957045821778"/>
          <c:h val="0.46790990904095608"/>
        </c:manualLayout>
      </c:layout>
      <c:pie3DChart>
        <c:varyColors val="1"/>
        <c:ser>
          <c:idx val="0"/>
          <c:order val="0"/>
          <c:explosion val="2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912-445F-B7DC-4158407D12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912-445F-B7DC-4158407D12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912-445F-B7DC-4158407D12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912-445F-B7DC-4158407D12F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912-445F-B7DC-4158407D12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Дети!$C$34:$C$38</c:f>
              <c:strCache>
                <c:ptCount val="5"/>
                <c:pt idx="0">
                  <c:v>дорогая экипировка</c:v>
                </c:pt>
                <c:pt idx="1">
                  <c:v>далеко от дома</c:v>
                </c:pt>
                <c:pt idx="2">
                  <c:v>по причине здоровья</c:v>
                </c:pt>
                <c:pt idx="3">
                  <c:v>нет условий для занятий данным видом спорта</c:v>
                </c:pt>
                <c:pt idx="4">
                  <c:v>Ничего не мешает</c:v>
                </c:pt>
              </c:strCache>
            </c:strRef>
          </c:cat>
          <c:val>
            <c:numRef>
              <c:f>Дети!$D$34:$D$38</c:f>
              <c:numCache>
                <c:formatCode>0</c:formatCode>
                <c:ptCount val="5"/>
                <c:pt idx="0">
                  <c:v>10.212765957446807</c:v>
                </c:pt>
                <c:pt idx="1">
                  <c:v>17.872340425531917</c:v>
                </c:pt>
                <c:pt idx="2">
                  <c:v>5.9574468085106389</c:v>
                </c:pt>
                <c:pt idx="3">
                  <c:v>9.787234042553191</c:v>
                </c:pt>
                <c:pt idx="4">
                  <c:v>56.170212765957501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912-445F-B7DC-4158407D1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306507642427043E-2"/>
          <c:y val="0.60791535928291485"/>
          <c:w val="0.92738266172610773"/>
          <c:h val="0.38433262411779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002060"/>
                </a:solidFill>
                <a:latin typeface="Bahnschrift" panose="020B0502040204020203" pitchFamily="34" charset="0"/>
              </a:rPr>
              <a:t>Каким</a:t>
            </a:r>
            <a:r>
              <a:rPr lang="ru-RU" sz="1800" b="1" baseline="0" dirty="0">
                <a:solidFill>
                  <a:srgbClr val="002060"/>
                </a:solidFill>
                <a:latin typeface="Bahnschrift" panose="020B0502040204020203" pitchFamily="34" charset="0"/>
              </a:rPr>
              <a:t> видом спорта </a:t>
            </a:r>
            <a:r>
              <a:rPr lang="ru-RU" sz="1800" b="1" baseline="0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Вы занимаетесь </a:t>
            </a:r>
            <a:r>
              <a:rPr lang="ru-RU" sz="1800" b="1" baseline="0" dirty="0">
                <a:solidFill>
                  <a:srgbClr val="002060"/>
                </a:solidFill>
                <a:latin typeface="Bahnschrift" panose="020B0502040204020203" pitchFamily="34" charset="0"/>
              </a:rPr>
              <a:t>(хотели бы заниматься)</a:t>
            </a:r>
            <a:r>
              <a:rPr lang="ru-RU" sz="1800" b="1" dirty="0">
                <a:solidFill>
                  <a:srgbClr val="002060"/>
                </a:solidFill>
                <a:latin typeface="Bahnschrift" panose="020B0502040204020203" pitchFamily="34" charset="0"/>
              </a:rPr>
              <a:t>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42535611328256"/>
          <c:y val="0.2405430581119419"/>
          <c:w val="0.79909957045821778"/>
          <c:h val="0.46790990904095608"/>
        </c:manualLayout>
      </c:layout>
      <c:pie3DChart>
        <c:varyColors val="1"/>
        <c:ser>
          <c:idx val="0"/>
          <c:order val="0"/>
          <c:explosion val="3"/>
          <c:dPt>
            <c:idx val="0"/>
            <c:bubble3D val="0"/>
            <c:explosion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9C8-4BF8-9687-6609A9223C4B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9C8-4BF8-9687-6609A9223C4B}"/>
              </c:ext>
            </c:extLst>
          </c:dPt>
          <c:dPt>
            <c:idx val="2"/>
            <c:bubble3D val="0"/>
            <c:explosion val="56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9C8-4BF8-9687-6609A9223C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9C8-4BF8-9687-6609A9223C4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9C8-4BF8-9687-6609A9223C4B}"/>
              </c:ext>
            </c:extLst>
          </c:dPt>
          <c:dLbls>
            <c:dLbl>
              <c:idx val="0"/>
              <c:layout>
                <c:manualLayout>
                  <c:x val="0.15423369925849542"/>
                  <c:y val="1.1258510689686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9C8-4BF8-9687-6609A9223C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Дети!$C$18:$C$22</c:f>
              <c:strCache>
                <c:ptCount val="5"/>
                <c:pt idx="0">
                  <c:v>Легкая атлетика</c:v>
                </c:pt>
                <c:pt idx="1">
                  <c:v>Тяжелая атлетика</c:v>
                </c:pt>
                <c:pt idx="2">
                  <c:v>Лыжный спорт</c:v>
                </c:pt>
                <c:pt idx="3">
                  <c:v>Плавание</c:v>
                </c:pt>
                <c:pt idx="4">
                  <c:v>Другое</c:v>
                </c:pt>
              </c:strCache>
            </c:strRef>
          </c:cat>
          <c:val>
            <c:numRef>
              <c:f>Дети!$D$18:$D$22</c:f>
              <c:numCache>
                <c:formatCode>0</c:formatCode>
                <c:ptCount val="5"/>
                <c:pt idx="0">
                  <c:v>22.978723404255319</c:v>
                </c:pt>
                <c:pt idx="1">
                  <c:v>7.6595744680851059</c:v>
                </c:pt>
                <c:pt idx="2">
                  <c:v>18.297872340425531</c:v>
                </c:pt>
                <c:pt idx="3">
                  <c:v>23.829787234042556</c:v>
                </c:pt>
                <c:pt idx="4">
                  <c:v>27.23404255319149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C8-4BF8-9687-6609A9223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ru-RU" sz="1800" b="1">
                <a:solidFill>
                  <a:srgbClr val="002060"/>
                </a:solidFill>
                <a:latin typeface="Bookman Old Style" panose="02050604050505020204" pitchFamily="18" charset="0"/>
              </a:rPr>
              <a:t>   Хотели бы Вы, чтобы Ваш ребенок занимался лыжным спортом?</a:t>
            </a:r>
          </a:p>
        </c:rich>
      </c:tx>
      <c:layout>
        <c:manualLayout>
          <c:xMode val="edge"/>
          <c:yMode val="edge"/>
          <c:x val="0.18016214568782973"/>
          <c:y val="2.070459035861489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072586034920478E-2"/>
          <c:y val="0.20655495100727939"/>
          <c:w val="0.87267532865972075"/>
          <c:h val="0.40409764205913767"/>
        </c:manualLayout>
      </c:layout>
      <c:pie3DChart>
        <c:varyColors val="1"/>
        <c:ser>
          <c:idx val="0"/>
          <c:order val="0"/>
          <c:explosion val="16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D3A-4E4F-A67C-BE3DCB2B1E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D3A-4E4F-A67C-BE3DCB2B1E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Родители!$C$31:$C$32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Родители!$D$31:$D$32</c:f>
              <c:numCache>
                <c:formatCode>0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3A-4E4F-A67C-BE3DCB2B1E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4400692180195102"/>
          <c:y val="0.68025089037377762"/>
          <c:w val="0.72324453435837743"/>
          <c:h val="0.30084880981211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002060"/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ru-RU" sz="1800" b="1">
                <a:latin typeface="Bookman Old Style" panose="02050604050505020204" pitchFamily="18" charset="0"/>
              </a:rPr>
              <a:t>     Что мешает начать заниматься данным видом спорта?   </a:t>
            </a:r>
          </a:p>
        </c:rich>
      </c:tx>
      <c:layout>
        <c:manualLayout>
          <c:xMode val="edge"/>
          <c:yMode val="edge"/>
          <c:x val="0.16384400041191027"/>
          <c:y val="2.045324724780169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8072586034920478E-2"/>
          <c:y val="0.20655495100727939"/>
          <c:w val="0.87267532865972075"/>
          <c:h val="0.40409764205913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Родители!$C$35</c:f>
              <c:strCache>
                <c:ptCount val="1"/>
                <c:pt idx="0">
                  <c:v>далеко от дома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38-4CF6-8207-3F0CDAC2BE4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38-4CF6-8207-3F0CDAC2BE46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38-4CF6-8207-3F0CDAC2BE4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38-4CF6-8207-3F0CDAC2BE46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A38-4CF6-8207-3F0CDAC2BE46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A38-4CF6-8207-3F0CDAC2BE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Родители!$D$35</c:f>
              <c:numCache>
                <c:formatCode>0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A38-4CF6-8207-3F0CDAC2BE46}"/>
            </c:ext>
          </c:extLst>
        </c:ser>
        <c:ser>
          <c:idx val="1"/>
          <c:order val="1"/>
          <c:tx>
            <c:strRef>
              <c:f>Родители!$C$36</c:f>
              <c:strCache>
                <c:ptCount val="1"/>
                <c:pt idx="0">
                  <c:v>дорогая экипировка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Родители!$D$36</c:f>
              <c:numCache>
                <c:formatCode>0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A38-4CF6-8207-3F0CDAC2BE46}"/>
            </c:ext>
          </c:extLst>
        </c:ser>
        <c:ser>
          <c:idx val="2"/>
          <c:order val="2"/>
          <c:tx>
            <c:strRef>
              <c:f>Родители!$C$37</c:f>
              <c:strCache>
                <c:ptCount val="1"/>
                <c:pt idx="0">
                  <c:v>считаю, что лыжный спорт травмоопасный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Родители!$D$37</c:f>
              <c:numCache>
                <c:formatCode>0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A38-4CF6-8207-3F0CDAC2BE46}"/>
            </c:ext>
          </c:extLst>
        </c:ser>
        <c:ser>
          <c:idx val="3"/>
          <c:order val="3"/>
          <c:tx>
            <c:strRef>
              <c:f>Родители!$C$38</c:f>
              <c:strCache>
                <c:ptCount val="1"/>
                <c:pt idx="0">
                  <c:v>беспокоюсь за безопасность ребенка на лыжной трассе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Родители!$D$38</c:f>
              <c:numCache>
                <c:formatCode>0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A38-4CF6-8207-3F0CDAC2BE46}"/>
            </c:ext>
          </c:extLst>
        </c:ser>
        <c:ser>
          <c:idx val="4"/>
          <c:order val="4"/>
          <c:tx>
            <c:strRef>
              <c:f>Родители!$C$39</c:f>
              <c:strCache>
                <c:ptCount val="1"/>
                <c:pt idx="0">
                  <c:v>хочу, чтобы ребенок занимался другим видом спорта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Родители!$D$39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A38-4CF6-8207-3F0CDAC2BE46}"/>
            </c:ext>
          </c:extLst>
        </c:ser>
        <c:ser>
          <c:idx val="5"/>
          <c:order val="5"/>
          <c:tx>
            <c:strRef>
              <c:f>Родители!$C$40</c:f>
              <c:strCache>
                <c:ptCount val="1"/>
                <c:pt idx="0">
                  <c:v>высокая стоимость занятий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Родители!$D$40</c:f>
              <c:numCache>
                <c:formatCode>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A38-4CF6-8207-3F0CDAC2BE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0"/>
        <c:overlap val="-50"/>
        <c:axId val="498967552"/>
        <c:axId val="498967224"/>
      </c:barChart>
      <c:catAx>
        <c:axId val="498967552"/>
        <c:scaling>
          <c:orientation val="minMax"/>
        </c:scaling>
        <c:delete val="1"/>
        <c:axPos val="b"/>
        <c:majorTickMark val="out"/>
        <c:minorTickMark val="none"/>
        <c:tickLblPos val="nextTo"/>
        <c:crossAx val="498967224"/>
        <c:crosses val="autoZero"/>
        <c:auto val="1"/>
        <c:lblAlgn val="ctr"/>
        <c:lblOffset val="100"/>
        <c:noMultiLvlLbl val="0"/>
      </c:catAx>
      <c:valAx>
        <c:axId val="498967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896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659562499362501E-2"/>
          <c:y val="0.66446469512053907"/>
          <c:w val="0.91468087500127504"/>
          <c:h val="0.317153377642944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ru-RU" sz="1800" dirty="0"/>
              <a:t>Откуда </a:t>
            </a:r>
            <a:r>
              <a:rPr lang="ru-RU" sz="1800" dirty="0" smtClean="0"/>
              <a:t>дети получают информацию</a:t>
            </a:r>
            <a:r>
              <a:rPr lang="ru-RU" sz="1800" dirty="0"/>
              <a:t>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21-46CC-BE76-F5482C4E234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21-46CC-BE76-F5482C4E2342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21-46CC-BE76-F5482C4E2342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21-46CC-BE76-F5482C4E2342}"/>
              </c:ext>
            </c:extLst>
          </c:dPt>
          <c:dPt>
            <c:idx val="4"/>
            <c:invertIfNegative val="0"/>
            <c:bubble3D val="0"/>
            <c:spPr>
              <a:solidFill>
                <a:srgbClr val="CC00CC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E21-46CC-BE76-F5482C4E23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Дети!$C$25:$C$29</c:f>
              <c:strCache>
                <c:ptCount val="5"/>
                <c:pt idx="0">
                  <c:v>Instagram</c:v>
                </c:pt>
                <c:pt idx="1">
                  <c:v>ВКонтакте</c:v>
                </c:pt>
                <c:pt idx="2">
                  <c:v>От родителей</c:v>
                </c:pt>
                <c:pt idx="3">
                  <c:v>От друзей</c:v>
                </c:pt>
                <c:pt idx="4">
                  <c:v>Интернет новости</c:v>
                </c:pt>
              </c:strCache>
            </c:strRef>
          </c:cat>
          <c:val>
            <c:numRef>
              <c:f>Дети!$D$25:$D$29</c:f>
              <c:numCache>
                <c:formatCode>0</c:formatCode>
                <c:ptCount val="5"/>
                <c:pt idx="0">
                  <c:v>20</c:v>
                </c:pt>
                <c:pt idx="1">
                  <c:v>35.319148936170215</c:v>
                </c:pt>
                <c:pt idx="2">
                  <c:v>51.063829787234042</c:v>
                </c:pt>
                <c:pt idx="3">
                  <c:v>48.085106382978722</c:v>
                </c:pt>
                <c:pt idx="4">
                  <c:v>25.531914893617021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E21-46CC-BE76-F5482C4E23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90940368"/>
        <c:axId val="1090933296"/>
      </c:barChart>
      <c:catAx>
        <c:axId val="1090940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90933296"/>
        <c:crosses val="autoZero"/>
        <c:auto val="1"/>
        <c:lblAlgn val="ctr"/>
        <c:lblOffset val="100"/>
        <c:noMultiLvlLbl val="0"/>
      </c:catAx>
      <c:valAx>
        <c:axId val="109093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109094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ru-RU" sz="1800" dirty="0" smtClean="0"/>
              <a:t>Откуда родители получают информацию</a:t>
            </a:r>
            <a:endParaRPr lang="ru-RU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9987537834088078E-2"/>
          <c:y val="0.20655495100727939"/>
          <c:w val="0.86076039226582657"/>
          <c:h val="0.5800845576427766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2F-49D1-AFB0-6F5F4C945C6F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2F-49D1-AFB0-6F5F4C945C6F}"/>
              </c:ext>
            </c:extLst>
          </c:dPt>
          <c:dPt>
            <c:idx val="2"/>
            <c:invertIfNegative val="0"/>
            <c:bubble3D val="0"/>
            <c:explosion val="69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2F-49D1-AFB0-6F5F4C945C6F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2F-49D1-AFB0-6F5F4C945C6F}"/>
              </c:ext>
            </c:extLst>
          </c:dPt>
          <c:dPt>
            <c:idx val="4"/>
            <c:invertIfNegative val="0"/>
            <c:bubble3D val="0"/>
            <c:spPr>
              <a:solidFill>
                <a:srgbClr val="CC00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52F-49D1-AFB0-6F5F4C945C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Родители!$C$44:$C$48</c:f>
              <c:strCache>
                <c:ptCount val="5"/>
                <c:pt idx="0">
                  <c:v>телевидение</c:v>
                </c:pt>
                <c:pt idx="1">
                  <c:v>радио</c:v>
                </c:pt>
                <c:pt idx="2">
                  <c:v>газеты</c:v>
                </c:pt>
                <c:pt idx="3">
                  <c:v>интернет</c:v>
                </c:pt>
                <c:pt idx="4">
                  <c:v>социальные сети</c:v>
                </c:pt>
              </c:strCache>
            </c:strRef>
          </c:cat>
          <c:val>
            <c:numRef>
              <c:f>Родители!$D$44:$D$48</c:f>
              <c:numCache>
                <c:formatCode>0</c:formatCode>
                <c:ptCount val="5"/>
                <c:pt idx="0">
                  <c:v>29</c:v>
                </c:pt>
                <c:pt idx="1">
                  <c:v>6</c:v>
                </c:pt>
                <c:pt idx="2">
                  <c:v>4</c:v>
                </c:pt>
                <c:pt idx="3">
                  <c:v>74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52F-49D1-AFB0-6F5F4C945C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5943176"/>
        <c:axId val="285940224"/>
      </c:barChart>
      <c:catAx>
        <c:axId val="285943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285940224"/>
        <c:crosses val="autoZero"/>
        <c:auto val="1"/>
        <c:lblAlgn val="ctr"/>
        <c:lblOffset val="100"/>
        <c:noMultiLvlLbl val="0"/>
      </c:catAx>
      <c:valAx>
        <c:axId val="28594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285943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5.2130207478893513E-2"/>
          <c:y val="0.84634785291913572"/>
          <c:w val="0.92958523202574961"/>
          <c:h val="0.153652147080864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9DFEB-47DD-4DE9-89F7-4B11584D4AD6}" type="doc">
      <dgm:prSet loTypeId="urn:microsoft.com/office/officeart/2005/8/layout/vList3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B4B167-0719-4DD5-8D6E-40F8C6B21741}">
      <dgm:prSet/>
      <dgm:spPr/>
      <dgm:t>
        <a:bodyPr/>
        <a:lstStyle/>
        <a:p>
          <a:pPr rtl="0"/>
          <a:r>
            <a:rPr lang="ru-RU" b="1" dirty="0" smtClean="0"/>
            <a:t>Казань</a:t>
          </a:r>
          <a:endParaRPr lang="ru-RU" dirty="0"/>
        </a:p>
      </dgm:t>
    </dgm:pt>
    <dgm:pt modelId="{975E41B5-3D4E-466F-8D71-BCBA4C558887}" type="parTrans" cxnId="{52B2AA27-EF8C-4835-907E-180D1BC1406C}">
      <dgm:prSet/>
      <dgm:spPr/>
      <dgm:t>
        <a:bodyPr/>
        <a:lstStyle/>
        <a:p>
          <a:endParaRPr lang="ru-RU"/>
        </a:p>
      </dgm:t>
    </dgm:pt>
    <dgm:pt modelId="{1ABDBB82-9D94-46B9-93AA-53D57D235F58}" type="sibTrans" cxnId="{52B2AA27-EF8C-4835-907E-180D1BC1406C}">
      <dgm:prSet/>
      <dgm:spPr/>
      <dgm:t>
        <a:bodyPr/>
        <a:lstStyle/>
        <a:p>
          <a:endParaRPr lang="ru-RU"/>
        </a:p>
      </dgm:t>
    </dgm:pt>
    <dgm:pt modelId="{82FB9337-A002-44A2-951F-D62087BDF790}" type="pres">
      <dgm:prSet presAssocID="{3B49DFEB-47DD-4DE9-89F7-4B11584D4AD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B9E03A-EF4A-4991-BAAE-B0EDC6E81F66}" type="pres">
      <dgm:prSet presAssocID="{74B4B167-0719-4DD5-8D6E-40F8C6B21741}" presName="composite" presStyleCnt="0"/>
      <dgm:spPr/>
    </dgm:pt>
    <dgm:pt modelId="{BE01FB5F-3D65-4160-8075-B1597B69AEDA}" type="pres">
      <dgm:prSet presAssocID="{74B4B167-0719-4DD5-8D6E-40F8C6B21741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7500E6AC-B9FC-4186-BDE6-D22F51EB6A37}" type="pres">
      <dgm:prSet presAssocID="{74B4B167-0719-4DD5-8D6E-40F8C6B21741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B2AA27-EF8C-4835-907E-180D1BC1406C}" srcId="{3B49DFEB-47DD-4DE9-89F7-4B11584D4AD6}" destId="{74B4B167-0719-4DD5-8D6E-40F8C6B21741}" srcOrd="0" destOrd="0" parTransId="{975E41B5-3D4E-466F-8D71-BCBA4C558887}" sibTransId="{1ABDBB82-9D94-46B9-93AA-53D57D235F58}"/>
    <dgm:cxn modelId="{E60E6578-EC69-4FD7-8E15-D671041C4017}" type="presOf" srcId="{74B4B167-0719-4DD5-8D6E-40F8C6B21741}" destId="{7500E6AC-B9FC-4186-BDE6-D22F51EB6A37}" srcOrd="0" destOrd="0" presId="urn:microsoft.com/office/officeart/2005/8/layout/vList3"/>
    <dgm:cxn modelId="{EA634408-4CE9-4EEE-8D40-E0BA53E60378}" type="presOf" srcId="{3B49DFEB-47DD-4DE9-89F7-4B11584D4AD6}" destId="{82FB9337-A002-44A2-951F-D62087BDF790}" srcOrd="0" destOrd="0" presId="urn:microsoft.com/office/officeart/2005/8/layout/vList3"/>
    <dgm:cxn modelId="{829C312F-F5EA-4EBB-B23C-D99D2762FED1}" type="presParOf" srcId="{82FB9337-A002-44A2-951F-D62087BDF790}" destId="{C2B9E03A-EF4A-4991-BAAE-B0EDC6E81F66}" srcOrd="0" destOrd="0" presId="urn:microsoft.com/office/officeart/2005/8/layout/vList3"/>
    <dgm:cxn modelId="{DD5A24DC-FE45-49EC-82C9-308CA675C212}" type="presParOf" srcId="{C2B9E03A-EF4A-4991-BAAE-B0EDC6E81F66}" destId="{BE01FB5F-3D65-4160-8075-B1597B69AEDA}" srcOrd="0" destOrd="0" presId="urn:microsoft.com/office/officeart/2005/8/layout/vList3"/>
    <dgm:cxn modelId="{F6190725-C376-467B-BBCD-3039A4CB890C}" type="presParOf" srcId="{C2B9E03A-EF4A-4991-BAAE-B0EDC6E81F66}" destId="{7500E6AC-B9FC-4186-BDE6-D22F51EB6A3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2C0BDB-14CB-4412-8975-82FBD1409241}" type="doc">
      <dgm:prSet loTypeId="urn:microsoft.com/office/officeart/2005/8/layout/vList3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CFFC4A-6AC1-498E-9560-B568AB5632DE}">
      <dgm:prSet/>
      <dgm:spPr/>
      <dgm:t>
        <a:bodyPr/>
        <a:lstStyle/>
        <a:p>
          <a:pPr rtl="0"/>
          <a:r>
            <a:rPr lang="ru-RU" b="1" dirty="0" smtClean="0"/>
            <a:t>Бугульма</a:t>
          </a:r>
          <a:endParaRPr lang="ru-RU" dirty="0"/>
        </a:p>
      </dgm:t>
    </dgm:pt>
    <dgm:pt modelId="{3A5BC372-282B-4458-B8EF-B3149EF445F0}" type="parTrans" cxnId="{CAC08B8B-05BD-494F-B330-62CA16C2D9CA}">
      <dgm:prSet/>
      <dgm:spPr/>
      <dgm:t>
        <a:bodyPr/>
        <a:lstStyle/>
        <a:p>
          <a:endParaRPr lang="ru-RU"/>
        </a:p>
      </dgm:t>
    </dgm:pt>
    <dgm:pt modelId="{D0401711-44C3-4685-8C2F-7F2A560B418F}" type="sibTrans" cxnId="{CAC08B8B-05BD-494F-B330-62CA16C2D9CA}">
      <dgm:prSet/>
      <dgm:spPr/>
      <dgm:t>
        <a:bodyPr/>
        <a:lstStyle/>
        <a:p>
          <a:endParaRPr lang="ru-RU"/>
        </a:p>
      </dgm:t>
    </dgm:pt>
    <dgm:pt modelId="{69080EB9-7C9F-4BA7-8A64-AA8FD23E4D54}" type="pres">
      <dgm:prSet presAssocID="{9D2C0BDB-14CB-4412-8975-82FBD1409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DED3DC-7FCC-4D86-90C6-9E4C0721FC6D}" type="pres">
      <dgm:prSet presAssocID="{7FCFFC4A-6AC1-498E-9560-B568AB5632DE}" presName="composite" presStyleCnt="0"/>
      <dgm:spPr/>
    </dgm:pt>
    <dgm:pt modelId="{F9ABD853-3935-4FD2-B545-582CE59BFCAB}" type="pres">
      <dgm:prSet presAssocID="{7FCFFC4A-6AC1-498E-9560-B568AB5632DE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FC4B1A86-6966-4FD8-A046-058EE7DCC198}" type="pres">
      <dgm:prSet presAssocID="{7FCFFC4A-6AC1-498E-9560-B568AB5632DE}" presName="txShp" presStyleLbl="node1" presStyleIdx="0" presStyleCnt="1" custLinFactNeighborX="1976" custLinFactNeighborY="1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C08B8B-05BD-494F-B330-62CA16C2D9CA}" srcId="{9D2C0BDB-14CB-4412-8975-82FBD1409241}" destId="{7FCFFC4A-6AC1-498E-9560-B568AB5632DE}" srcOrd="0" destOrd="0" parTransId="{3A5BC372-282B-4458-B8EF-B3149EF445F0}" sibTransId="{D0401711-44C3-4685-8C2F-7F2A560B418F}"/>
    <dgm:cxn modelId="{8FF9BE1A-2975-4EF4-8CE8-039A384B122B}" type="presOf" srcId="{7FCFFC4A-6AC1-498E-9560-B568AB5632DE}" destId="{FC4B1A86-6966-4FD8-A046-058EE7DCC198}" srcOrd="0" destOrd="0" presId="urn:microsoft.com/office/officeart/2005/8/layout/vList3"/>
    <dgm:cxn modelId="{38E5EEFF-5E7F-4BD7-8588-B277398B6BA3}" type="presOf" srcId="{9D2C0BDB-14CB-4412-8975-82FBD1409241}" destId="{69080EB9-7C9F-4BA7-8A64-AA8FD23E4D54}" srcOrd="0" destOrd="0" presId="urn:microsoft.com/office/officeart/2005/8/layout/vList3"/>
    <dgm:cxn modelId="{E5DA3D95-C28B-41CC-88A8-9ADEFC329E32}" type="presParOf" srcId="{69080EB9-7C9F-4BA7-8A64-AA8FD23E4D54}" destId="{C3DED3DC-7FCC-4D86-90C6-9E4C0721FC6D}" srcOrd="0" destOrd="0" presId="urn:microsoft.com/office/officeart/2005/8/layout/vList3"/>
    <dgm:cxn modelId="{0FB56B03-7CAC-40A0-9500-1E90EC6D03A2}" type="presParOf" srcId="{C3DED3DC-7FCC-4D86-90C6-9E4C0721FC6D}" destId="{F9ABD853-3935-4FD2-B545-582CE59BFCAB}" srcOrd="0" destOrd="0" presId="urn:microsoft.com/office/officeart/2005/8/layout/vList3"/>
    <dgm:cxn modelId="{F7C41047-88BC-4F09-A189-E6B7CD6819B5}" type="presParOf" srcId="{C3DED3DC-7FCC-4D86-90C6-9E4C0721FC6D}" destId="{FC4B1A86-6966-4FD8-A046-058EE7DCC19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1BF061-7C7F-48D5-BDDC-3CEA3B280304}" type="doc">
      <dgm:prSet loTypeId="urn:microsoft.com/office/officeart/2005/8/layout/vList3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55C44-D9EB-4F87-A7CA-09BCE45FA450}">
      <dgm:prSet/>
      <dgm:spPr/>
      <dgm:t>
        <a:bodyPr/>
        <a:lstStyle/>
        <a:p>
          <a:pPr rtl="0"/>
          <a:r>
            <a:rPr lang="ru-RU" b="1" dirty="0" err="1" smtClean="0"/>
            <a:t>Н.Челны</a:t>
          </a:r>
          <a:endParaRPr lang="ru-RU" dirty="0"/>
        </a:p>
      </dgm:t>
    </dgm:pt>
    <dgm:pt modelId="{646197E9-A0AB-453D-BCAD-5C6B401435EB}" type="parTrans" cxnId="{E0656C72-587C-4105-9045-2F9E002A9E52}">
      <dgm:prSet/>
      <dgm:spPr/>
      <dgm:t>
        <a:bodyPr/>
        <a:lstStyle/>
        <a:p>
          <a:endParaRPr lang="ru-RU"/>
        </a:p>
      </dgm:t>
    </dgm:pt>
    <dgm:pt modelId="{90FCC84D-D05C-4AC3-98A3-2FD661CDBC4C}" type="sibTrans" cxnId="{E0656C72-587C-4105-9045-2F9E002A9E52}">
      <dgm:prSet/>
      <dgm:spPr/>
      <dgm:t>
        <a:bodyPr/>
        <a:lstStyle/>
        <a:p>
          <a:endParaRPr lang="ru-RU"/>
        </a:p>
      </dgm:t>
    </dgm:pt>
    <dgm:pt modelId="{C8E255C2-A1B6-452C-9B17-D9D066C83F3B}" type="pres">
      <dgm:prSet presAssocID="{081BF061-7C7F-48D5-BDDC-3CEA3B28030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C82429-422D-43B0-B4E3-79ACC7510615}" type="pres">
      <dgm:prSet presAssocID="{10855C44-D9EB-4F87-A7CA-09BCE45FA450}" presName="composite" presStyleCnt="0"/>
      <dgm:spPr/>
    </dgm:pt>
    <dgm:pt modelId="{E9B09C88-76F3-4762-B507-2344DB89076B}" type="pres">
      <dgm:prSet presAssocID="{10855C44-D9EB-4F87-A7CA-09BCE45FA450}" presName="imgShp" presStyleLbl="fgImgPlace1" presStyleIdx="0" presStyleCnt="1" custLinFactX="-19525" custLinFactNeighborX="-100000" custLinFactNeighborY="2786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1147907E-661E-4E6B-894D-0C85D9B6E195}" type="pres">
      <dgm:prSet presAssocID="{10855C44-D9EB-4F87-A7CA-09BCE45FA45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70E993-EEF4-4F67-A101-07A8740E564C}" type="presOf" srcId="{10855C44-D9EB-4F87-A7CA-09BCE45FA450}" destId="{1147907E-661E-4E6B-894D-0C85D9B6E195}" srcOrd="0" destOrd="0" presId="urn:microsoft.com/office/officeart/2005/8/layout/vList3"/>
    <dgm:cxn modelId="{132A1C66-B807-4DDA-A962-88B8DA6A1F20}" type="presOf" srcId="{081BF061-7C7F-48D5-BDDC-3CEA3B280304}" destId="{C8E255C2-A1B6-452C-9B17-D9D066C83F3B}" srcOrd="0" destOrd="0" presId="urn:microsoft.com/office/officeart/2005/8/layout/vList3"/>
    <dgm:cxn modelId="{E0656C72-587C-4105-9045-2F9E002A9E52}" srcId="{081BF061-7C7F-48D5-BDDC-3CEA3B280304}" destId="{10855C44-D9EB-4F87-A7CA-09BCE45FA450}" srcOrd="0" destOrd="0" parTransId="{646197E9-A0AB-453D-BCAD-5C6B401435EB}" sibTransId="{90FCC84D-D05C-4AC3-98A3-2FD661CDBC4C}"/>
    <dgm:cxn modelId="{D493FDCA-66FD-40D2-89C3-D5881269F62D}" type="presParOf" srcId="{C8E255C2-A1B6-452C-9B17-D9D066C83F3B}" destId="{B1C82429-422D-43B0-B4E3-79ACC7510615}" srcOrd="0" destOrd="0" presId="urn:microsoft.com/office/officeart/2005/8/layout/vList3"/>
    <dgm:cxn modelId="{9B89A740-B538-4FBC-8F20-4D0D582EEC19}" type="presParOf" srcId="{B1C82429-422D-43B0-B4E3-79ACC7510615}" destId="{E9B09C88-76F3-4762-B507-2344DB89076B}" srcOrd="0" destOrd="0" presId="urn:microsoft.com/office/officeart/2005/8/layout/vList3"/>
    <dgm:cxn modelId="{BC6B09BD-484C-4CF3-95A4-4C13208EF268}" type="presParOf" srcId="{B1C82429-422D-43B0-B4E3-79ACC7510615}" destId="{1147907E-661E-4E6B-894D-0C85D9B6E19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49DFEB-47DD-4DE9-89F7-4B11584D4AD6}" type="doc">
      <dgm:prSet loTypeId="urn:microsoft.com/office/officeart/2005/8/layout/vList3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B4B167-0719-4DD5-8D6E-40F8C6B21741}">
      <dgm:prSet/>
      <dgm:spPr/>
      <dgm:t>
        <a:bodyPr/>
        <a:lstStyle/>
        <a:p>
          <a:pPr rtl="0"/>
          <a:r>
            <a:rPr lang="ru-RU" b="1" dirty="0" smtClean="0"/>
            <a:t>Казань</a:t>
          </a:r>
          <a:endParaRPr lang="ru-RU" dirty="0"/>
        </a:p>
      </dgm:t>
    </dgm:pt>
    <dgm:pt modelId="{975E41B5-3D4E-466F-8D71-BCBA4C558887}" type="parTrans" cxnId="{52B2AA27-EF8C-4835-907E-180D1BC1406C}">
      <dgm:prSet/>
      <dgm:spPr/>
      <dgm:t>
        <a:bodyPr/>
        <a:lstStyle/>
        <a:p>
          <a:endParaRPr lang="ru-RU"/>
        </a:p>
      </dgm:t>
    </dgm:pt>
    <dgm:pt modelId="{1ABDBB82-9D94-46B9-93AA-53D57D235F58}" type="sibTrans" cxnId="{52B2AA27-EF8C-4835-907E-180D1BC1406C}">
      <dgm:prSet/>
      <dgm:spPr/>
      <dgm:t>
        <a:bodyPr/>
        <a:lstStyle/>
        <a:p>
          <a:endParaRPr lang="ru-RU"/>
        </a:p>
      </dgm:t>
    </dgm:pt>
    <dgm:pt modelId="{82FB9337-A002-44A2-951F-D62087BDF790}" type="pres">
      <dgm:prSet presAssocID="{3B49DFEB-47DD-4DE9-89F7-4B11584D4AD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B9E03A-EF4A-4991-BAAE-B0EDC6E81F66}" type="pres">
      <dgm:prSet presAssocID="{74B4B167-0719-4DD5-8D6E-40F8C6B21741}" presName="composite" presStyleCnt="0"/>
      <dgm:spPr/>
    </dgm:pt>
    <dgm:pt modelId="{BE01FB5F-3D65-4160-8075-B1597B69AEDA}" type="pres">
      <dgm:prSet presAssocID="{74B4B167-0719-4DD5-8D6E-40F8C6B21741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7500E6AC-B9FC-4186-BDE6-D22F51EB6A37}" type="pres">
      <dgm:prSet presAssocID="{74B4B167-0719-4DD5-8D6E-40F8C6B21741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B2AA27-EF8C-4835-907E-180D1BC1406C}" srcId="{3B49DFEB-47DD-4DE9-89F7-4B11584D4AD6}" destId="{74B4B167-0719-4DD5-8D6E-40F8C6B21741}" srcOrd="0" destOrd="0" parTransId="{975E41B5-3D4E-466F-8D71-BCBA4C558887}" sibTransId="{1ABDBB82-9D94-46B9-93AA-53D57D235F58}"/>
    <dgm:cxn modelId="{E60E6578-EC69-4FD7-8E15-D671041C4017}" type="presOf" srcId="{74B4B167-0719-4DD5-8D6E-40F8C6B21741}" destId="{7500E6AC-B9FC-4186-BDE6-D22F51EB6A37}" srcOrd="0" destOrd="0" presId="urn:microsoft.com/office/officeart/2005/8/layout/vList3"/>
    <dgm:cxn modelId="{EA634408-4CE9-4EEE-8D40-E0BA53E60378}" type="presOf" srcId="{3B49DFEB-47DD-4DE9-89F7-4B11584D4AD6}" destId="{82FB9337-A002-44A2-951F-D62087BDF790}" srcOrd="0" destOrd="0" presId="urn:microsoft.com/office/officeart/2005/8/layout/vList3"/>
    <dgm:cxn modelId="{829C312F-F5EA-4EBB-B23C-D99D2762FED1}" type="presParOf" srcId="{82FB9337-A002-44A2-951F-D62087BDF790}" destId="{C2B9E03A-EF4A-4991-BAAE-B0EDC6E81F66}" srcOrd="0" destOrd="0" presId="urn:microsoft.com/office/officeart/2005/8/layout/vList3"/>
    <dgm:cxn modelId="{DD5A24DC-FE45-49EC-82C9-308CA675C212}" type="presParOf" srcId="{C2B9E03A-EF4A-4991-BAAE-B0EDC6E81F66}" destId="{BE01FB5F-3D65-4160-8075-B1597B69AEDA}" srcOrd="0" destOrd="0" presId="urn:microsoft.com/office/officeart/2005/8/layout/vList3"/>
    <dgm:cxn modelId="{F6190725-C376-467B-BBCD-3039A4CB890C}" type="presParOf" srcId="{C2B9E03A-EF4A-4991-BAAE-B0EDC6E81F66}" destId="{7500E6AC-B9FC-4186-BDE6-D22F51EB6A3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2C0BDB-14CB-4412-8975-82FBD1409241}" type="doc">
      <dgm:prSet loTypeId="urn:microsoft.com/office/officeart/2005/8/layout/vList3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CFFC4A-6AC1-498E-9560-B568AB5632DE}">
      <dgm:prSet/>
      <dgm:spPr/>
      <dgm:t>
        <a:bodyPr/>
        <a:lstStyle/>
        <a:p>
          <a:pPr rtl="0"/>
          <a:r>
            <a:rPr lang="ru-RU" b="1" dirty="0" smtClean="0"/>
            <a:t>Бугульма</a:t>
          </a:r>
          <a:endParaRPr lang="ru-RU" dirty="0"/>
        </a:p>
      </dgm:t>
    </dgm:pt>
    <dgm:pt modelId="{3A5BC372-282B-4458-B8EF-B3149EF445F0}" type="parTrans" cxnId="{CAC08B8B-05BD-494F-B330-62CA16C2D9CA}">
      <dgm:prSet/>
      <dgm:spPr/>
      <dgm:t>
        <a:bodyPr/>
        <a:lstStyle/>
        <a:p>
          <a:endParaRPr lang="ru-RU"/>
        </a:p>
      </dgm:t>
    </dgm:pt>
    <dgm:pt modelId="{D0401711-44C3-4685-8C2F-7F2A560B418F}" type="sibTrans" cxnId="{CAC08B8B-05BD-494F-B330-62CA16C2D9CA}">
      <dgm:prSet/>
      <dgm:spPr/>
      <dgm:t>
        <a:bodyPr/>
        <a:lstStyle/>
        <a:p>
          <a:endParaRPr lang="ru-RU"/>
        </a:p>
      </dgm:t>
    </dgm:pt>
    <dgm:pt modelId="{69080EB9-7C9F-4BA7-8A64-AA8FD23E4D54}" type="pres">
      <dgm:prSet presAssocID="{9D2C0BDB-14CB-4412-8975-82FBD1409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DED3DC-7FCC-4D86-90C6-9E4C0721FC6D}" type="pres">
      <dgm:prSet presAssocID="{7FCFFC4A-6AC1-498E-9560-B568AB5632DE}" presName="composite" presStyleCnt="0"/>
      <dgm:spPr/>
    </dgm:pt>
    <dgm:pt modelId="{F9ABD853-3935-4FD2-B545-582CE59BFCAB}" type="pres">
      <dgm:prSet presAssocID="{7FCFFC4A-6AC1-498E-9560-B568AB5632DE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FC4B1A86-6966-4FD8-A046-058EE7DCC198}" type="pres">
      <dgm:prSet presAssocID="{7FCFFC4A-6AC1-498E-9560-B568AB5632DE}" presName="txShp" presStyleLbl="node1" presStyleIdx="0" presStyleCnt="1" custLinFactNeighborX="1976" custLinFactNeighborY="1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C08B8B-05BD-494F-B330-62CA16C2D9CA}" srcId="{9D2C0BDB-14CB-4412-8975-82FBD1409241}" destId="{7FCFFC4A-6AC1-498E-9560-B568AB5632DE}" srcOrd="0" destOrd="0" parTransId="{3A5BC372-282B-4458-B8EF-B3149EF445F0}" sibTransId="{D0401711-44C3-4685-8C2F-7F2A560B418F}"/>
    <dgm:cxn modelId="{8FF9BE1A-2975-4EF4-8CE8-039A384B122B}" type="presOf" srcId="{7FCFFC4A-6AC1-498E-9560-B568AB5632DE}" destId="{FC4B1A86-6966-4FD8-A046-058EE7DCC198}" srcOrd="0" destOrd="0" presId="urn:microsoft.com/office/officeart/2005/8/layout/vList3"/>
    <dgm:cxn modelId="{38E5EEFF-5E7F-4BD7-8588-B277398B6BA3}" type="presOf" srcId="{9D2C0BDB-14CB-4412-8975-82FBD1409241}" destId="{69080EB9-7C9F-4BA7-8A64-AA8FD23E4D54}" srcOrd="0" destOrd="0" presId="urn:microsoft.com/office/officeart/2005/8/layout/vList3"/>
    <dgm:cxn modelId="{E5DA3D95-C28B-41CC-88A8-9ADEFC329E32}" type="presParOf" srcId="{69080EB9-7C9F-4BA7-8A64-AA8FD23E4D54}" destId="{C3DED3DC-7FCC-4D86-90C6-9E4C0721FC6D}" srcOrd="0" destOrd="0" presId="urn:microsoft.com/office/officeart/2005/8/layout/vList3"/>
    <dgm:cxn modelId="{0FB56B03-7CAC-40A0-9500-1E90EC6D03A2}" type="presParOf" srcId="{C3DED3DC-7FCC-4D86-90C6-9E4C0721FC6D}" destId="{F9ABD853-3935-4FD2-B545-582CE59BFCAB}" srcOrd="0" destOrd="0" presId="urn:microsoft.com/office/officeart/2005/8/layout/vList3"/>
    <dgm:cxn modelId="{F7C41047-88BC-4F09-A189-E6B7CD6819B5}" type="presParOf" srcId="{C3DED3DC-7FCC-4D86-90C6-9E4C0721FC6D}" destId="{FC4B1A86-6966-4FD8-A046-058EE7DCC19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1BF061-7C7F-48D5-BDDC-3CEA3B280304}" type="doc">
      <dgm:prSet loTypeId="urn:microsoft.com/office/officeart/2005/8/layout/vList3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55C44-D9EB-4F87-A7CA-09BCE45FA450}">
      <dgm:prSet/>
      <dgm:spPr/>
      <dgm:t>
        <a:bodyPr/>
        <a:lstStyle/>
        <a:p>
          <a:pPr rtl="0"/>
          <a:r>
            <a:rPr lang="ru-RU" b="1" dirty="0" err="1" smtClean="0"/>
            <a:t>Н.Челны</a:t>
          </a:r>
          <a:endParaRPr lang="ru-RU" dirty="0"/>
        </a:p>
      </dgm:t>
    </dgm:pt>
    <dgm:pt modelId="{646197E9-A0AB-453D-BCAD-5C6B401435EB}" type="parTrans" cxnId="{E0656C72-587C-4105-9045-2F9E002A9E52}">
      <dgm:prSet/>
      <dgm:spPr/>
      <dgm:t>
        <a:bodyPr/>
        <a:lstStyle/>
        <a:p>
          <a:endParaRPr lang="ru-RU"/>
        </a:p>
      </dgm:t>
    </dgm:pt>
    <dgm:pt modelId="{90FCC84D-D05C-4AC3-98A3-2FD661CDBC4C}" type="sibTrans" cxnId="{E0656C72-587C-4105-9045-2F9E002A9E52}">
      <dgm:prSet/>
      <dgm:spPr/>
      <dgm:t>
        <a:bodyPr/>
        <a:lstStyle/>
        <a:p>
          <a:endParaRPr lang="ru-RU"/>
        </a:p>
      </dgm:t>
    </dgm:pt>
    <dgm:pt modelId="{C8E255C2-A1B6-452C-9B17-D9D066C83F3B}" type="pres">
      <dgm:prSet presAssocID="{081BF061-7C7F-48D5-BDDC-3CEA3B28030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C82429-422D-43B0-B4E3-79ACC7510615}" type="pres">
      <dgm:prSet presAssocID="{10855C44-D9EB-4F87-A7CA-09BCE45FA450}" presName="composite" presStyleCnt="0"/>
      <dgm:spPr/>
    </dgm:pt>
    <dgm:pt modelId="{E9B09C88-76F3-4762-B507-2344DB89076B}" type="pres">
      <dgm:prSet presAssocID="{10855C44-D9EB-4F87-A7CA-09BCE45FA450}" presName="imgShp" presStyleLbl="fgImgPlace1" presStyleIdx="0" presStyleCnt="1" custLinFactX="-19525" custLinFactNeighborX="-100000" custLinFactNeighborY="2786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1147907E-661E-4E6B-894D-0C85D9B6E195}" type="pres">
      <dgm:prSet presAssocID="{10855C44-D9EB-4F87-A7CA-09BCE45FA45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70E993-EEF4-4F67-A101-07A8740E564C}" type="presOf" srcId="{10855C44-D9EB-4F87-A7CA-09BCE45FA450}" destId="{1147907E-661E-4E6B-894D-0C85D9B6E195}" srcOrd="0" destOrd="0" presId="urn:microsoft.com/office/officeart/2005/8/layout/vList3"/>
    <dgm:cxn modelId="{132A1C66-B807-4DDA-A962-88B8DA6A1F20}" type="presOf" srcId="{081BF061-7C7F-48D5-BDDC-3CEA3B280304}" destId="{C8E255C2-A1B6-452C-9B17-D9D066C83F3B}" srcOrd="0" destOrd="0" presId="urn:microsoft.com/office/officeart/2005/8/layout/vList3"/>
    <dgm:cxn modelId="{E0656C72-587C-4105-9045-2F9E002A9E52}" srcId="{081BF061-7C7F-48D5-BDDC-3CEA3B280304}" destId="{10855C44-D9EB-4F87-A7CA-09BCE45FA450}" srcOrd="0" destOrd="0" parTransId="{646197E9-A0AB-453D-BCAD-5C6B401435EB}" sibTransId="{90FCC84D-D05C-4AC3-98A3-2FD661CDBC4C}"/>
    <dgm:cxn modelId="{D493FDCA-66FD-40D2-89C3-D5881269F62D}" type="presParOf" srcId="{C8E255C2-A1B6-452C-9B17-D9D066C83F3B}" destId="{B1C82429-422D-43B0-B4E3-79ACC7510615}" srcOrd="0" destOrd="0" presId="urn:microsoft.com/office/officeart/2005/8/layout/vList3"/>
    <dgm:cxn modelId="{9B89A740-B538-4FBC-8F20-4D0D582EEC19}" type="presParOf" srcId="{B1C82429-422D-43B0-B4E3-79ACC7510615}" destId="{E9B09C88-76F3-4762-B507-2344DB89076B}" srcOrd="0" destOrd="0" presId="urn:microsoft.com/office/officeart/2005/8/layout/vList3"/>
    <dgm:cxn modelId="{BC6B09BD-484C-4CF3-95A4-4C13208EF268}" type="presParOf" srcId="{B1C82429-422D-43B0-B4E3-79ACC7510615}" destId="{1147907E-661E-4E6B-894D-0C85D9B6E19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49DFEB-47DD-4DE9-89F7-4B11584D4AD6}" type="doc">
      <dgm:prSet loTypeId="urn:microsoft.com/office/officeart/2005/8/layout/vList3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B4B167-0719-4DD5-8D6E-40F8C6B21741}">
      <dgm:prSet/>
      <dgm:spPr/>
      <dgm:t>
        <a:bodyPr/>
        <a:lstStyle/>
        <a:p>
          <a:pPr rtl="0"/>
          <a:r>
            <a:rPr lang="ru-RU" b="1" dirty="0" smtClean="0"/>
            <a:t>Казань</a:t>
          </a:r>
          <a:endParaRPr lang="ru-RU" dirty="0"/>
        </a:p>
      </dgm:t>
    </dgm:pt>
    <dgm:pt modelId="{975E41B5-3D4E-466F-8D71-BCBA4C558887}" type="parTrans" cxnId="{52B2AA27-EF8C-4835-907E-180D1BC1406C}">
      <dgm:prSet/>
      <dgm:spPr/>
      <dgm:t>
        <a:bodyPr/>
        <a:lstStyle/>
        <a:p>
          <a:endParaRPr lang="ru-RU"/>
        </a:p>
      </dgm:t>
    </dgm:pt>
    <dgm:pt modelId="{1ABDBB82-9D94-46B9-93AA-53D57D235F58}" type="sibTrans" cxnId="{52B2AA27-EF8C-4835-907E-180D1BC1406C}">
      <dgm:prSet/>
      <dgm:spPr/>
      <dgm:t>
        <a:bodyPr/>
        <a:lstStyle/>
        <a:p>
          <a:endParaRPr lang="ru-RU"/>
        </a:p>
      </dgm:t>
    </dgm:pt>
    <dgm:pt modelId="{82FB9337-A002-44A2-951F-D62087BDF790}" type="pres">
      <dgm:prSet presAssocID="{3B49DFEB-47DD-4DE9-89F7-4B11584D4AD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B9E03A-EF4A-4991-BAAE-B0EDC6E81F66}" type="pres">
      <dgm:prSet presAssocID="{74B4B167-0719-4DD5-8D6E-40F8C6B21741}" presName="composite" presStyleCnt="0"/>
      <dgm:spPr/>
    </dgm:pt>
    <dgm:pt modelId="{BE01FB5F-3D65-4160-8075-B1597B69AEDA}" type="pres">
      <dgm:prSet presAssocID="{74B4B167-0719-4DD5-8D6E-40F8C6B21741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7500E6AC-B9FC-4186-BDE6-D22F51EB6A37}" type="pres">
      <dgm:prSet presAssocID="{74B4B167-0719-4DD5-8D6E-40F8C6B21741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B2AA27-EF8C-4835-907E-180D1BC1406C}" srcId="{3B49DFEB-47DD-4DE9-89F7-4B11584D4AD6}" destId="{74B4B167-0719-4DD5-8D6E-40F8C6B21741}" srcOrd="0" destOrd="0" parTransId="{975E41B5-3D4E-466F-8D71-BCBA4C558887}" sibTransId="{1ABDBB82-9D94-46B9-93AA-53D57D235F58}"/>
    <dgm:cxn modelId="{E60E6578-EC69-4FD7-8E15-D671041C4017}" type="presOf" srcId="{74B4B167-0719-4DD5-8D6E-40F8C6B21741}" destId="{7500E6AC-B9FC-4186-BDE6-D22F51EB6A37}" srcOrd="0" destOrd="0" presId="urn:microsoft.com/office/officeart/2005/8/layout/vList3"/>
    <dgm:cxn modelId="{EA634408-4CE9-4EEE-8D40-E0BA53E60378}" type="presOf" srcId="{3B49DFEB-47DD-4DE9-89F7-4B11584D4AD6}" destId="{82FB9337-A002-44A2-951F-D62087BDF790}" srcOrd="0" destOrd="0" presId="urn:microsoft.com/office/officeart/2005/8/layout/vList3"/>
    <dgm:cxn modelId="{829C312F-F5EA-4EBB-B23C-D99D2762FED1}" type="presParOf" srcId="{82FB9337-A002-44A2-951F-D62087BDF790}" destId="{C2B9E03A-EF4A-4991-BAAE-B0EDC6E81F66}" srcOrd="0" destOrd="0" presId="urn:microsoft.com/office/officeart/2005/8/layout/vList3"/>
    <dgm:cxn modelId="{DD5A24DC-FE45-49EC-82C9-308CA675C212}" type="presParOf" srcId="{C2B9E03A-EF4A-4991-BAAE-B0EDC6E81F66}" destId="{BE01FB5F-3D65-4160-8075-B1597B69AEDA}" srcOrd="0" destOrd="0" presId="urn:microsoft.com/office/officeart/2005/8/layout/vList3"/>
    <dgm:cxn modelId="{F6190725-C376-467B-BBCD-3039A4CB890C}" type="presParOf" srcId="{C2B9E03A-EF4A-4991-BAAE-B0EDC6E81F66}" destId="{7500E6AC-B9FC-4186-BDE6-D22F51EB6A3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2C0BDB-14CB-4412-8975-82FBD1409241}" type="doc">
      <dgm:prSet loTypeId="urn:microsoft.com/office/officeart/2005/8/layout/vList3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CFFC4A-6AC1-498E-9560-B568AB5632DE}">
      <dgm:prSet/>
      <dgm:spPr/>
      <dgm:t>
        <a:bodyPr/>
        <a:lstStyle/>
        <a:p>
          <a:pPr rtl="0"/>
          <a:r>
            <a:rPr lang="ru-RU" b="1" dirty="0" smtClean="0"/>
            <a:t>Бугульма</a:t>
          </a:r>
          <a:endParaRPr lang="ru-RU" dirty="0"/>
        </a:p>
      </dgm:t>
    </dgm:pt>
    <dgm:pt modelId="{3A5BC372-282B-4458-B8EF-B3149EF445F0}" type="parTrans" cxnId="{CAC08B8B-05BD-494F-B330-62CA16C2D9CA}">
      <dgm:prSet/>
      <dgm:spPr/>
      <dgm:t>
        <a:bodyPr/>
        <a:lstStyle/>
        <a:p>
          <a:endParaRPr lang="ru-RU"/>
        </a:p>
      </dgm:t>
    </dgm:pt>
    <dgm:pt modelId="{D0401711-44C3-4685-8C2F-7F2A560B418F}" type="sibTrans" cxnId="{CAC08B8B-05BD-494F-B330-62CA16C2D9CA}">
      <dgm:prSet/>
      <dgm:spPr/>
      <dgm:t>
        <a:bodyPr/>
        <a:lstStyle/>
        <a:p>
          <a:endParaRPr lang="ru-RU"/>
        </a:p>
      </dgm:t>
    </dgm:pt>
    <dgm:pt modelId="{69080EB9-7C9F-4BA7-8A64-AA8FD23E4D54}" type="pres">
      <dgm:prSet presAssocID="{9D2C0BDB-14CB-4412-8975-82FBD1409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DED3DC-7FCC-4D86-90C6-9E4C0721FC6D}" type="pres">
      <dgm:prSet presAssocID="{7FCFFC4A-6AC1-498E-9560-B568AB5632DE}" presName="composite" presStyleCnt="0"/>
      <dgm:spPr/>
    </dgm:pt>
    <dgm:pt modelId="{F9ABD853-3935-4FD2-B545-582CE59BFCAB}" type="pres">
      <dgm:prSet presAssocID="{7FCFFC4A-6AC1-498E-9560-B568AB5632DE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FC4B1A86-6966-4FD8-A046-058EE7DCC198}" type="pres">
      <dgm:prSet presAssocID="{7FCFFC4A-6AC1-498E-9560-B568AB5632DE}" presName="txShp" presStyleLbl="node1" presStyleIdx="0" presStyleCnt="1" custLinFactNeighborX="1976" custLinFactNeighborY="1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C08B8B-05BD-494F-B330-62CA16C2D9CA}" srcId="{9D2C0BDB-14CB-4412-8975-82FBD1409241}" destId="{7FCFFC4A-6AC1-498E-9560-B568AB5632DE}" srcOrd="0" destOrd="0" parTransId="{3A5BC372-282B-4458-B8EF-B3149EF445F0}" sibTransId="{D0401711-44C3-4685-8C2F-7F2A560B418F}"/>
    <dgm:cxn modelId="{8FF9BE1A-2975-4EF4-8CE8-039A384B122B}" type="presOf" srcId="{7FCFFC4A-6AC1-498E-9560-B568AB5632DE}" destId="{FC4B1A86-6966-4FD8-A046-058EE7DCC198}" srcOrd="0" destOrd="0" presId="urn:microsoft.com/office/officeart/2005/8/layout/vList3"/>
    <dgm:cxn modelId="{38E5EEFF-5E7F-4BD7-8588-B277398B6BA3}" type="presOf" srcId="{9D2C0BDB-14CB-4412-8975-82FBD1409241}" destId="{69080EB9-7C9F-4BA7-8A64-AA8FD23E4D54}" srcOrd="0" destOrd="0" presId="urn:microsoft.com/office/officeart/2005/8/layout/vList3"/>
    <dgm:cxn modelId="{E5DA3D95-C28B-41CC-88A8-9ADEFC329E32}" type="presParOf" srcId="{69080EB9-7C9F-4BA7-8A64-AA8FD23E4D54}" destId="{C3DED3DC-7FCC-4D86-90C6-9E4C0721FC6D}" srcOrd="0" destOrd="0" presId="urn:microsoft.com/office/officeart/2005/8/layout/vList3"/>
    <dgm:cxn modelId="{0FB56B03-7CAC-40A0-9500-1E90EC6D03A2}" type="presParOf" srcId="{C3DED3DC-7FCC-4D86-90C6-9E4C0721FC6D}" destId="{F9ABD853-3935-4FD2-B545-582CE59BFCAB}" srcOrd="0" destOrd="0" presId="urn:microsoft.com/office/officeart/2005/8/layout/vList3"/>
    <dgm:cxn modelId="{F7C41047-88BC-4F09-A189-E6B7CD6819B5}" type="presParOf" srcId="{C3DED3DC-7FCC-4D86-90C6-9E4C0721FC6D}" destId="{FC4B1A86-6966-4FD8-A046-058EE7DCC19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1BF061-7C7F-48D5-BDDC-3CEA3B280304}" type="doc">
      <dgm:prSet loTypeId="urn:microsoft.com/office/officeart/2005/8/layout/vList3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55C44-D9EB-4F87-A7CA-09BCE45FA450}">
      <dgm:prSet/>
      <dgm:spPr/>
      <dgm:t>
        <a:bodyPr/>
        <a:lstStyle/>
        <a:p>
          <a:pPr rtl="0"/>
          <a:r>
            <a:rPr lang="ru-RU" b="1" dirty="0" err="1" smtClean="0"/>
            <a:t>Н.Челны</a:t>
          </a:r>
          <a:endParaRPr lang="ru-RU" dirty="0"/>
        </a:p>
      </dgm:t>
    </dgm:pt>
    <dgm:pt modelId="{646197E9-A0AB-453D-BCAD-5C6B401435EB}" type="parTrans" cxnId="{E0656C72-587C-4105-9045-2F9E002A9E52}">
      <dgm:prSet/>
      <dgm:spPr/>
      <dgm:t>
        <a:bodyPr/>
        <a:lstStyle/>
        <a:p>
          <a:endParaRPr lang="ru-RU"/>
        </a:p>
      </dgm:t>
    </dgm:pt>
    <dgm:pt modelId="{90FCC84D-D05C-4AC3-98A3-2FD661CDBC4C}" type="sibTrans" cxnId="{E0656C72-587C-4105-9045-2F9E002A9E52}">
      <dgm:prSet/>
      <dgm:spPr/>
      <dgm:t>
        <a:bodyPr/>
        <a:lstStyle/>
        <a:p>
          <a:endParaRPr lang="ru-RU"/>
        </a:p>
      </dgm:t>
    </dgm:pt>
    <dgm:pt modelId="{C8E255C2-A1B6-452C-9B17-D9D066C83F3B}" type="pres">
      <dgm:prSet presAssocID="{081BF061-7C7F-48D5-BDDC-3CEA3B28030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C82429-422D-43B0-B4E3-79ACC7510615}" type="pres">
      <dgm:prSet presAssocID="{10855C44-D9EB-4F87-A7CA-09BCE45FA450}" presName="composite" presStyleCnt="0"/>
      <dgm:spPr/>
    </dgm:pt>
    <dgm:pt modelId="{E9B09C88-76F3-4762-B507-2344DB89076B}" type="pres">
      <dgm:prSet presAssocID="{10855C44-D9EB-4F87-A7CA-09BCE45FA450}" presName="imgShp" presStyleLbl="fgImgPlace1" presStyleIdx="0" presStyleCnt="1" custLinFactX="-19525" custLinFactNeighborX="-100000" custLinFactNeighborY="2786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1147907E-661E-4E6B-894D-0C85D9B6E195}" type="pres">
      <dgm:prSet presAssocID="{10855C44-D9EB-4F87-A7CA-09BCE45FA45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70E993-EEF4-4F67-A101-07A8740E564C}" type="presOf" srcId="{10855C44-D9EB-4F87-A7CA-09BCE45FA450}" destId="{1147907E-661E-4E6B-894D-0C85D9B6E195}" srcOrd="0" destOrd="0" presId="urn:microsoft.com/office/officeart/2005/8/layout/vList3"/>
    <dgm:cxn modelId="{132A1C66-B807-4DDA-A962-88B8DA6A1F20}" type="presOf" srcId="{081BF061-7C7F-48D5-BDDC-3CEA3B280304}" destId="{C8E255C2-A1B6-452C-9B17-D9D066C83F3B}" srcOrd="0" destOrd="0" presId="urn:microsoft.com/office/officeart/2005/8/layout/vList3"/>
    <dgm:cxn modelId="{E0656C72-587C-4105-9045-2F9E002A9E52}" srcId="{081BF061-7C7F-48D5-BDDC-3CEA3B280304}" destId="{10855C44-D9EB-4F87-A7CA-09BCE45FA450}" srcOrd="0" destOrd="0" parTransId="{646197E9-A0AB-453D-BCAD-5C6B401435EB}" sibTransId="{90FCC84D-D05C-4AC3-98A3-2FD661CDBC4C}"/>
    <dgm:cxn modelId="{D493FDCA-66FD-40D2-89C3-D5881269F62D}" type="presParOf" srcId="{C8E255C2-A1B6-452C-9B17-D9D066C83F3B}" destId="{B1C82429-422D-43B0-B4E3-79ACC7510615}" srcOrd="0" destOrd="0" presId="urn:microsoft.com/office/officeart/2005/8/layout/vList3"/>
    <dgm:cxn modelId="{9B89A740-B538-4FBC-8F20-4D0D582EEC19}" type="presParOf" srcId="{B1C82429-422D-43B0-B4E3-79ACC7510615}" destId="{E9B09C88-76F3-4762-B507-2344DB89076B}" srcOrd="0" destOrd="0" presId="urn:microsoft.com/office/officeart/2005/8/layout/vList3"/>
    <dgm:cxn modelId="{BC6B09BD-484C-4CF3-95A4-4C13208EF268}" type="presParOf" srcId="{B1C82429-422D-43B0-B4E3-79ACC7510615}" destId="{1147907E-661E-4E6B-894D-0C85D9B6E19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0E6AC-B9FC-4186-BDE6-D22F51EB6A37}">
      <dsp:nvSpPr>
        <dsp:cNvPr id="0" name=""/>
        <dsp:cNvSpPr/>
      </dsp:nvSpPr>
      <dsp:spPr>
        <a:xfrm rot="10800000">
          <a:off x="945708" y="96310"/>
          <a:ext cx="2503068" cy="12609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6041" tIns="133350" rIns="248920" bIns="133350" numCol="1" spcCol="1270" anchor="ctr" anchorCtr="0">
          <a:noAutofit/>
          <a:sp3d extrusionH="28000" prstMaterial="matte"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Казань</a:t>
          </a:r>
          <a:endParaRPr lang="ru-RU" sz="3500" kern="1200" dirty="0"/>
        </a:p>
      </dsp:txBody>
      <dsp:txXfrm rot="10800000">
        <a:off x="1260944" y="96310"/>
        <a:ext cx="2187832" cy="1260944"/>
      </dsp:txXfrm>
    </dsp:sp>
    <dsp:sp modelId="{BE01FB5F-3D65-4160-8075-B1597B69AEDA}">
      <dsp:nvSpPr>
        <dsp:cNvPr id="0" name=""/>
        <dsp:cNvSpPr/>
      </dsp:nvSpPr>
      <dsp:spPr>
        <a:xfrm>
          <a:off x="315236" y="96310"/>
          <a:ext cx="1260944" cy="126094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B1A86-6966-4FD8-A046-058EE7DCC198}">
      <dsp:nvSpPr>
        <dsp:cNvPr id="0" name=""/>
        <dsp:cNvSpPr/>
      </dsp:nvSpPr>
      <dsp:spPr>
        <a:xfrm rot="10800000">
          <a:off x="1061700" y="155720"/>
          <a:ext cx="2670411" cy="13452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3216" tIns="110490" rIns="206248" bIns="110490" numCol="1" spcCol="1270" anchor="ctr" anchorCtr="0">
          <a:noAutofit/>
          <a:sp3d extrusionH="28000" prstMaterial="matte"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Бугульма</a:t>
          </a:r>
          <a:endParaRPr lang="ru-RU" sz="2900" kern="1200" dirty="0"/>
        </a:p>
      </dsp:txBody>
      <dsp:txXfrm rot="10800000">
        <a:off x="1398011" y="155720"/>
        <a:ext cx="2334100" cy="1345244"/>
      </dsp:txXfrm>
    </dsp:sp>
    <dsp:sp modelId="{F9ABD853-3935-4FD2-B545-582CE59BFCAB}">
      <dsp:nvSpPr>
        <dsp:cNvPr id="0" name=""/>
        <dsp:cNvSpPr/>
      </dsp:nvSpPr>
      <dsp:spPr>
        <a:xfrm>
          <a:off x="336311" y="137707"/>
          <a:ext cx="1345244" cy="134524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7907E-661E-4E6B-894D-0C85D9B6E195}">
      <dsp:nvSpPr>
        <dsp:cNvPr id="0" name=""/>
        <dsp:cNvSpPr/>
      </dsp:nvSpPr>
      <dsp:spPr>
        <a:xfrm rot="10800000">
          <a:off x="933581" y="241358"/>
          <a:ext cx="2470971" cy="12447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8911" tIns="110490" rIns="206248" bIns="110490" numCol="1" spcCol="1270" anchor="ctr" anchorCtr="0">
          <a:noAutofit/>
          <a:sp3d extrusionH="28000" prstMaterial="matte"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err="1" smtClean="0"/>
            <a:t>Н.Челны</a:t>
          </a:r>
          <a:endParaRPr lang="ru-RU" sz="2900" kern="1200" dirty="0"/>
        </a:p>
      </dsp:txBody>
      <dsp:txXfrm rot="10800000">
        <a:off x="1244774" y="241358"/>
        <a:ext cx="2159778" cy="1244774"/>
      </dsp:txXfrm>
    </dsp:sp>
    <dsp:sp modelId="{E9B09C88-76F3-4762-B507-2344DB89076B}">
      <dsp:nvSpPr>
        <dsp:cNvPr id="0" name=""/>
        <dsp:cNvSpPr/>
      </dsp:nvSpPr>
      <dsp:spPr>
        <a:xfrm>
          <a:off x="0" y="482717"/>
          <a:ext cx="1244774" cy="124477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0E6AC-B9FC-4186-BDE6-D22F51EB6A37}">
      <dsp:nvSpPr>
        <dsp:cNvPr id="0" name=""/>
        <dsp:cNvSpPr/>
      </dsp:nvSpPr>
      <dsp:spPr>
        <a:xfrm rot="10800000">
          <a:off x="945708" y="96310"/>
          <a:ext cx="2503068" cy="12609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6041" tIns="133350" rIns="248920" bIns="133350" numCol="1" spcCol="1270" anchor="ctr" anchorCtr="0">
          <a:noAutofit/>
          <a:sp3d extrusionH="28000" prstMaterial="matte"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Казань</a:t>
          </a:r>
          <a:endParaRPr lang="ru-RU" sz="3500" kern="1200" dirty="0"/>
        </a:p>
      </dsp:txBody>
      <dsp:txXfrm rot="10800000">
        <a:off x="1260944" y="96310"/>
        <a:ext cx="2187832" cy="1260944"/>
      </dsp:txXfrm>
    </dsp:sp>
    <dsp:sp modelId="{BE01FB5F-3D65-4160-8075-B1597B69AEDA}">
      <dsp:nvSpPr>
        <dsp:cNvPr id="0" name=""/>
        <dsp:cNvSpPr/>
      </dsp:nvSpPr>
      <dsp:spPr>
        <a:xfrm>
          <a:off x="315236" y="96310"/>
          <a:ext cx="1260944" cy="126094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B1A86-6966-4FD8-A046-058EE7DCC198}">
      <dsp:nvSpPr>
        <dsp:cNvPr id="0" name=""/>
        <dsp:cNvSpPr/>
      </dsp:nvSpPr>
      <dsp:spPr>
        <a:xfrm rot="10800000">
          <a:off x="1061700" y="155720"/>
          <a:ext cx="2670411" cy="13452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3216" tIns="110490" rIns="206248" bIns="110490" numCol="1" spcCol="1270" anchor="ctr" anchorCtr="0">
          <a:noAutofit/>
          <a:sp3d extrusionH="28000" prstMaterial="matte"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Бугульма</a:t>
          </a:r>
          <a:endParaRPr lang="ru-RU" sz="2900" kern="1200" dirty="0"/>
        </a:p>
      </dsp:txBody>
      <dsp:txXfrm rot="10800000">
        <a:off x="1398011" y="155720"/>
        <a:ext cx="2334100" cy="1345244"/>
      </dsp:txXfrm>
    </dsp:sp>
    <dsp:sp modelId="{F9ABD853-3935-4FD2-B545-582CE59BFCAB}">
      <dsp:nvSpPr>
        <dsp:cNvPr id="0" name=""/>
        <dsp:cNvSpPr/>
      </dsp:nvSpPr>
      <dsp:spPr>
        <a:xfrm>
          <a:off x="336311" y="137707"/>
          <a:ext cx="1345244" cy="134524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7907E-661E-4E6B-894D-0C85D9B6E195}">
      <dsp:nvSpPr>
        <dsp:cNvPr id="0" name=""/>
        <dsp:cNvSpPr/>
      </dsp:nvSpPr>
      <dsp:spPr>
        <a:xfrm rot="10800000">
          <a:off x="933581" y="241358"/>
          <a:ext cx="2470971" cy="12447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8911" tIns="110490" rIns="206248" bIns="110490" numCol="1" spcCol="1270" anchor="ctr" anchorCtr="0">
          <a:noAutofit/>
          <a:sp3d extrusionH="28000" prstMaterial="matte"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err="1" smtClean="0"/>
            <a:t>Н.Челны</a:t>
          </a:r>
          <a:endParaRPr lang="ru-RU" sz="2900" kern="1200" dirty="0"/>
        </a:p>
      </dsp:txBody>
      <dsp:txXfrm rot="10800000">
        <a:off x="1244774" y="241358"/>
        <a:ext cx="2159778" cy="1244774"/>
      </dsp:txXfrm>
    </dsp:sp>
    <dsp:sp modelId="{E9B09C88-76F3-4762-B507-2344DB89076B}">
      <dsp:nvSpPr>
        <dsp:cNvPr id="0" name=""/>
        <dsp:cNvSpPr/>
      </dsp:nvSpPr>
      <dsp:spPr>
        <a:xfrm>
          <a:off x="0" y="482717"/>
          <a:ext cx="1244774" cy="124477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0E6AC-B9FC-4186-BDE6-D22F51EB6A37}">
      <dsp:nvSpPr>
        <dsp:cNvPr id="0" name=""/>
        <dsp:cNvSpPr/>
      </dsp:nvSpPr>
      <dsp:spPr>
        <a:xfrm rot="10800000">
          <a:off x="945708" y="96310"/>
          <a:ext cx="2503068" cy="12609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6041" tIns="133350" rIns="248920" bIns="133350" numCol="1" spcCol="1270" anchor="ctr" anchorCtr="0">
          <a:noAutofit/>
          <a:sp3d extrusionH="28000" prstMaterial="matte"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Казань</a:t>
          </a:r>
          <a:endParaRPr lang="ru-RU" sz="3500" kern="1200" dirty="0"/>
        </a:p>
      </dsp:txBody>
      <dsp:txXfrm rot="10800000">
        <a:off x="1260944" y="96310"/>
        <a:ext cx="2187832" cy="1260944"/>
      </dsp:txXfrm>
    </dsp:sp>
    <dsp:sp modelId="{BE01FB5F-3D65-4160-8075-B1597B69AEDA}">
      <dsp:nvSpPr>
        <dsp:cNvPr id="0" name=""/>
        <dsp:cNvSpPr/>
      </dsp:nvSpPr>
      <dsp:spPr>
        <a:xfrm>
          <a:off x="315236" y="96310"/>
          <a:ext cx="1260944" cy="126094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B1A86-6966-4FD8-A046-058EE7DCC198}">
      <dsp:nvSpPr>
        <dsp:cNvPr id="0" name=""/>
        <dsp:cNvSpPr/>
      </dsp:nvSpPr>
      <dsp:spPr>
        <a:xfrm rot="10800000">
          <a:off x="1061700" y="155720"/>
          <a:ext cx="2670411" cy="13452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3216" tIns="110490" rIns="206248" bIns="110490" numCol="1" spcCol="1270" anchor="ctr" anchorCtr="0">
          <a:noAutofit/>
          <a:sp3d extrusionH="28000" prstMaterial="matte"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Бугульма</a:t>
          </a:r>
          <a:endParaRPr lang="ru-RU" sz="2900" kern="1200" dirty="0"/>
        </a:p>
      </dsp:txBody>
      <dsp:txXfrm rot="10800000">
        <a:off x="1398011" y="155720"/>
        <a:ext cx="2334100" cy="1345244"/>
      </dsp:txXfrm>
    </dsp:sp>
    <dsp:sp modelId="{F9ABD853-3935-4FD2-B545-582CE59BFCAB}">
      <dsp:nvSpPr>
        <dsp:cNvPr id="0" name=""/>
        <dsp:cNvSpPr/>
      </dsp:nvSpPr>
      <dsp:spPr>
        <a:xfrm>
          <a:off x="336311" y="137707"/>
          <a:ext cx="1345244" cy="134524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7907E-661E-4E6B-894D-0C85D9B6E195}">
      <dsp:nvSpPr>
        <dsp:cNvPr id="0" name=""/>
        <dsp:cNvSpPr/>
      </dsp:nvSpPr>
      <dsp:spPr>
        <a:xfrm rot="10800000">
          <a:off x="933581" y="241358"/>
          <a:ext cx="2470971" cy="12447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8911" tIns="110490" rIns="206248" bIns="110490" numCol="1" spcCol="1270" anchor="ctr" anchorCtr="0">
          <a:noAutofit/>
          <a:sp3d extrusionH="28000" prstMaterial="matte"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err="1" smtClean="0"/>
            <a:t>Н.Челны</a:t>
          </a:r>
          <a:endParaRPr lang="ru-RU" sz="2900" kern="1200" dirty="0"/>
        </a:p>
      </dsp:txBody>
      <dsp:txXfrm rot="10800000">
        <a:off x="1244774" y="241358"/>
        <a:ext cx="2159778" cy="1244774"/>
      </dsp:txXfrm>
    </dsp:sp>
    <dsp:sp modelId="{E9B09C88-76F3-4762-B507-2344DB89076B}">
      <dsp:nvSpPr>
        <dsp:cNvPr id="0" name=""/>
        <dsp:cNvSpPr/>
      </dsp:nvSpPr>
      <dsp:spPr>
        <a:xfrm>
          <a:off x="0" y="482717"/>
          <a:ext cx="1244774" cy="124477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9ED61-7AA2-42DF-97B4-5B294E36FEF8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5420-5CC1-4C36-9E28-8E040779E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96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5420-5CC1-4C36-9E28-8E040779EB6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19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5420-5CC1-4C36-9E28-8E040779EB6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207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5420-5CC1-4C36-9E28-8E040779EB6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0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5420-5CC1-4C36-9E28-8E040779EB6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310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5420-5CC1-4C36-9E28-8E040779EB6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08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3F2E-9CB8-4855-A666-3163B1053BFD}" type="datetime1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77D1-D41A-436F-BDE7-3050C23A1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27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57AA-9E00-4AB5-AC58-1433B52A3D1D}" type="datetime1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77D1-D41A-436F-BDE7-3050C23A1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3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6C0C-C094-4FE5-B44E-125DF948439E}" type="datetime1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77D1-D41A-436F-BDE7-3050C23A1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8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B04F-EE04-4B62-A1FB-54227B01532F}" type="datetime1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77D1-D41A-436F-BDE7-3050C23A1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33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F6A5-CA43-4603-8BD4-B1DFA4E3D281}" type="datetime1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77D1-D41A-436F-BDE7-3050C23A1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12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7394-DCF1-4A5F-94F9-785208477682}" type="datetime1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77D1-D41A-436F-BDE7-3050C23A1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44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C15F-D41E-418C-8F51-7E616388A8C4}" type="datetime1">
              <a:rPr lang="ru-RU" smtClean="0"/>
              <a:t>23.12.2019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77D1-D41A-436F-BDE7-3050C23A1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42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CD9D-0C18-4C68-AA20-F9DD9AEB86B1}" type="datetime1">
              <a:rPr lang="ru-RU" smtClean="0"/>
              <a:t>23.12.2019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77D1-D41A-436F-BDE7-3050C23A1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24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2B37-0068-4F8B-B142-929A2ED6673A}" type="datetime1">
              <a:rPr lang="ru-RU" smtClean="0"/>
              <a:t>23.12.2019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77D1-D41A-436F-BDE7-3050C23A1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1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3AE7-9E29-4E98-B797-6FDE00CE0169}" type="datetime1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77D1-D41A-436F-BDE7-3050C23A1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72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FE6A-AC8E-4271-9CE2-C0AEC25102B4}" type="datetime1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77D1-D41A-436F-BDE7-3050C23A1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83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C0BD2-F510-4E6B-AA22-176D9E08B670}" type="datetime1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677D1-D41A-436F-BDE7-3050C23A1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3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19" Type="http://schemas.openxmlformats.org/officeDocument/2006/relationships/image" Target="../media/image17.gif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18" Type="http://schemas.openxmlformats.org/officeDocument/2006/relationships/diagramColors" Target="../diagrams/colors6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17" Type="http://schemas.openxmlformats.org/officeDocument/2006/relationships/diagramQuickStyle" Target="../diagrams/quickStyle6.xml"/><Relationship Id="rId2" Type="http://schemas.openxmlformats.org/officeDocument/2006/relationships/notesSlide" Target="../notesSlides/notesSlide3.xml"/><Relationship Id="rId16" Type="http://schemas.openxmlformats.org/officeDocument/2006/relationships/diagramLayout" Target="../diagrams/layout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5" Type="http://schemas.openxmlformats.org/officeDocument/2006/relationships/diagramData" Target="../diagrams/data4.xml"/><Relationship Id="rId15" Type="http://schemas.openxmlformats.org/officeDocument/2006/relationships/diagramData" Target="../diagrams/data6.xml"/><Relationship Id="rId10" Type="http://schemas.openxmlformats.org/officeDocument/2006/relationships/diagramData" Target="../diagrams/data5.xml"/><Relationship Id="rId19" Type="http://schemas.microsoft.com/office/2007/relationships/diagramDrawing" Target="../diagrams/drawing6.xml"/><Relationship Id="rId4" Type="http://schemas.openxmlformats.org/officeDocument/2006/relationships/image" Target="../media/image13.png"/><Relationship Id="rId9" Type="http://schemas.microsoft.com/office/2007/relationships/diagramDrawing" Target="../diagrams/drawing4.xml"/><Relationship Id="rId14" Type="http://schemas.microsoft.com/office/2007/relationships/diagramDrawing" Target="../diagrams/drawing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QuickStyle" Target="../diagrams/quickStyle8.xml"/><Relationship Id="rId18" Type="http://schemas.openxmlformats.org/officeDocument/2006/relationships/diagramQuickStyle" Target="../diagrams/quickStyle9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7.xml"/><Relationship Id="rId12" Type="http://schemas.openxmlformats.org/officeDocument/2006/relationships/diagramLayout" Target="../diagrams/layout8.xml"/><Relationship Id="rId17" Type="http://schemas.openxmlformats.org/officeDocument/2006/relationships/diagramLayout" Target="../diagrams/layout9.xml"/><Relationship Id="rId2" Type="http://schemas.openxmlformats.org/officeDocument/2006/relationships/notesSlide" Target="../notesSlides/notesSlide4.xml"/><Relationship Id="rId16" Type="http://schemas.openxmlformats.org/officeDocument/2006/relationships/diagramData" Target="../diagrams/data9.xml"/><Relationship Id="rId20" Type="http://schemas.microsoft.com/office/2007/relationships/diagramDrawing" Target="../diagrams/drawing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11" Type="http://schemas.openxmlformats.org/officeDocument/2006/relationships/diagramData" Target="../diagrams/data8.xml"/><Relationship Id="rId5" Type="http://schemas.openxmlformats.org/officeDocument/2006/relationships/diagramData" Target="../diagrams/data7.xml"/><Relationship Id="rId15" Type="http://schemas.microsoft.com/office/2007/relationships/diagramDrawing" Target="../diagrams/drawing8.xml"/><Relationship Id="rId10" Type="http://schemas.openxmlformats.org/officeDocument/2006/relationships/image" Target="../media/image18.png"/><Relationship Id="rId19" Type="http://schemas.openxmlformats.org/officeDocument/2006/relationships/diagramColors" Target="../diagrams/colors9.xml"/><Relationship Id="rId4" Type="http://schemas.openxmlformats.org/officeDocument/2006/relationships/image" Target="../media/image13.png"/><Relationship Id="rId9" Type="http://schemas.microsoft.com/office/2007/relationships/diagramDrawing" Target="../diagrams/drawing7.xml"/><Relationship Id="rId14" Type="http://schemas.openxmlformats.org/officeDocument/2006/relationships/diagramColors" Target="../diagrams/colors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D7F3FE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97E4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340" y="150463"/>
            <a:ext cx="1997320" cy="199732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1901376"/>
            <a:ext cx="12192000" cy="2133600"/>
          </a:xfrm>
          <a:prstGeom prst="rect">
            <a:avLst/>
          </a:prstGeom>
        </p:spPr>
        <p:txBody>
          <a:bodyPr lIns="68580" tIns="34290" rIns="68580" bIns="3429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Итоговое совещание по результатам 2019 года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«Федерации лыжных гонок и биатлона» </a:t>
            </a:r>
            <a:r>
              <a:rPr lang="ru-RU" sz="3200" b="1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г.Бугульма</a:t>
            </a:r>
            <a:endParaRPr sz="3200" b="1" dirty="0" smtClean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3788569"/>
            <a:ext cx="1219200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Выступающий - </a:t>
            </a:r>
          </a:p>
          <a:p>
            <a:pPr algn="ctr" eaLnBrk="1" hangingPunct="1"/>
            <a:r>
              <a:rPr lang="ru-RU" altLang="ru-RU" sz="3200" b="1" dirty="0" err="1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Латипов</a:t>
            </a:r>
            <a:r>
              <a:rPr lang="ru-RU" alt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Альмир Гамирович</a:t>
            </a:r>
            <a:endParaRPr lang="ru-RU" altLang="ru-RU" sz="2800" b="1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7200" y="3788569"/>
            <a:ext cx="11277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77D1-D41A-436F-BDE7-3050C23A17A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D7F3FE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97E4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009" y="225320"/>
            <a:ext cx="1168051" cy="116805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810497" y="492764"/>
            <a:ext cx="8868134" cy="63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Публикация на официальных страницах новостных групп города и района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469" y="2792087"/>
            <a:ext cx="4071994" cy="27842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1" y="2556697"/>
            <a:ext cx="2623995" cy="3923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626" y="2646304"/>
            <a:ext cx="4152571" cy="3744515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632078" y="1683081"/>
            <a:ext cx="2083689" cy="63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ru-RU" b="1" dirty="0" err="1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Isntagram</a:t>
            </a:r>
            <a:r>
              <a:rPr lang="en-US" altLang="ru-RU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ru-RU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en-US" altLang="ru-RU" b="1" dirty="0" err="1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bugulma_news</a:t>
            </a:r>
            <a:endParaRPr lang="ru-RU" altLang="ru-RU" b="1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90013" y="1683081"/>
            <a:ext cx="2654819" cy="8736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27" y="1683081"/>
            <a:ext cx="2654905" cy="889203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7882128" y="1811101"/>
            <a:ext cx="3483251" cy="63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Официальная группа «Бугульма» в «</a:t>
            </a:r>
            <a:r>
              <a:rPr lang="ru-RU" altLang="ru-RU" b="1" dirty="0" err="1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Вконтакте</a:t>
            </a:r>
            <a:r>
              <a:rPr lang="ru-RU" altLang="ru-RU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altLang="ru-RU" b="1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77D1-D41A-436F-BDE7-3050C23A17A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6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D7F3FE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97E4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009" y="225320"/>
            <a:ext cx="1168051" cy="116805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09823" y="419356"/>
            <a:ext cx="9166585" cy="65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Продолжительность зимнего периода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1078384"/>
            <a:ext cx="10502900" cy="5500216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480640831"/>
              </p:ext>
            </p:extLst>
          </p:nvPr>
        </p:nvGraphicFramePr>
        <p:xfrm>
          <a:off x="2584700" y="2464579"/>
          <a:ext cx="3764013" cy="1453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05182" y="3918144"/>
            <a:ext cx="25843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135 дней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981112650"/>
              </p:ext>
            </p:extLst>
          </p:nvPr>
        </p:nvGraphicFramePr>
        <p:xfrm>
          <a:off x="8069747" y="4528613"/>
          <a:ext cx="4015656" cy="162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971558837"/>
              </p:ext>
            </p:extLst>
          </p:nvPr>
        </p:nvGraphicFramePr>
        <p:xfrm>
          <a:off x="7099650" y="1921010"/>
          <a:ext cx="3715746" cy="1727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6628231" y="1790378"/>
            <a:ext cx="25843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136 дней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278785" y="4213626"/>
            <a:ext cx="25843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160 дней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399" y="1921010"/>
            <a:ext cx="2763038" cy="291396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994" y="1708022"/>
            <a:ext cx="2763038" cy="291396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65" y="4104694"/>
            <a:ext cx="2763038" cy="291396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77D1-D41A-436F-BDE7-3050C23A17A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D7F3FE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97E4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009" y="225320"/>
            <a:ext cx="1168051" cy="116805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09823" y="419356"/>
            <a:ext cx="9166585" cy="65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Среднесуточная температура (с ноября по март)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078384"/>
            <a:ext cx="10502900" cy="5500216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298685122"/>
              </p:ext>
            </p:extLst>
          </p:nvPr>
        </p:nvGraphicFramePr>
        <p:xfrm>
          <a:off x="2610100" y="2464579"/>
          <a:ext cx="3764013" cy="1453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59504" y="3859683"/>
            <a:ext cx="25843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-7,9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825222318"/>
              </p:ext>
            </p:extLst>
          </p:nvPr>
        </p:nvGraphicFramePr>
        <p:xfrm>
          <a:off x="8095147" y="4528613"/>
          <a:ext cx="4015656" cy="162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822507040"/>
              </p:ext>
            </p:extLst>
          </p:nvPr>
        </p:nvGraphicFramePr>
        <p:xfrm>
          <a:off x="7125050" y="1921010"/>
          <a:ext cx="3715746" cy="1727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832891" y="1781122"/>
            <a:ext cx="25843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-8,9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473813" y="4405665"/>
            <a:ext cx="25843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-9,5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77D1-D41A-436F-BDE7-3050C23A17A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2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D7F3FE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97E4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009" y="225320"/>
            <a:ext cx="1168051" cy="116805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09823" y="419356"/>
            <a:ext cx="9166585" cy="65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Нахождение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г.Бугульмы</a:t>
            </a:r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</a:p>
          <a:p>
            <a:pPr algn="ctr"/>
            <a:r>
              <a:rPr lang="ru-RU" altLang="ru-RU" sz="2400" b="1" dirty="0" err="1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Бугульминско-Белебеевской</a:t>
            </a:r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возвышенности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078384"/>
            <a:ext cx="10502900" cy="5500216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298685122"/>
              </p:ext>
            </p:extLst>
          </p:nvPr>
        </p:nvGraphicFramePr>
        <p:xfrm>
          <a:off x="2610100" y="2464579"/>
          <a:ext cx="3764013" cy="1453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47" y="4477316"/>
            <a:ext cx="1093631" cy="109363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59504" y="3859683"/>
            <a:ext cx="25843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65м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825222318"/>
              </p:ext>
            </p:extLst>
          </p:nvPr>
        </p:nvGraphicFramePr>
        <p:xfrm>
          <a:off x="8095147" y="4528613"/>
          <a:ext cx="4015656" cy="162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822507040"/>
              </p:ext>
            </p:extLst>
          </p:nvPr>
        </p:nvGraphicFramePr>
        <p:xfrm>
          <a:off x="7125050" y="1921010"/>
          <a:ext cx="3715746" cy="1727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832891" y="1781122"/>
            <a:ext cx="25843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103м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473813" y="4405665"/>
            <a:ext cx="25843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300м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77D1-D41A-436F-BDE7-3050C23A17A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5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D7F3FE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97E4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009" y="225320"/>
            <a:ext cx="1168051" cy="116805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09823" y="419356"/>
            <a:ext cx="9166585" cy="65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Необходимые механизированные средства для подготовки лыжной трассы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228" y="2104270"/>
            <a:ext cx="6036232" cy="339698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232159" y="2008943"/>
            <a:ext cx="4121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PistenBully</a:t>
            </a:r>
            <a:r>
              <a:rPr lang="en-US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100 (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модель 2019г.)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94745" y="5901538"/>
            <a:ext cx="4894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Стоимость: 15 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108 000 рублей с 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НДС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823" y="2661676"/>
            <a:ext cx="2665045" cy="266504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90987" y="1779401"/>
            <a:ext cx="520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Снегогенератор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Snowmax</a:t>
            </a:r>
            <a:r>
              <a:rPr lang="en-US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s 30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31253" y="5897169"/>
            <a:ext cx="3645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Стоимость</a:t>
            </a:r>
            <a:r>
              <a:rPr lang="en-US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от 900 тыс. </a:t>
            </a:r>
            <a:r>
              <a:rPr lang="ru-RU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руб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77D1-D41A-436F-BDE7-3050C23A17A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8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D7F3FE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97E4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44566" y="2537014"/>
            <a:ext cx="3746306" cy="7273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009" y="225320"/>
            <a:ext cx="1168051" cy="116805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98124" y="539434"/>
            <a:ext cx="9542295" cy="63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Взаимопомощь организаций в </a:t>
            </a:r>
          </a:p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проведении мероприятий и участии жизни Федерации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364" y="4661043"/>
            <a:ext cx="1997934" cy="13958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80" y="4659861"/>
            <a:ext cx="1397000" cy="1397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90486" y="5007569"/>
            <a:ext cx="35125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ООО «</a:t>
            </a:r>
            <a:r>
              <a:rPr lang="ru-RU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Энергосервис</a:t>
            </a:r>
            <a:r>
              <a:rPr lang="ru-RU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»</a:t>
            </a:r>
            <a:endParaRPr lang="ru-RU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Picture 7" descr="https://pp.userapi.com/c831208/v831208039/3a0b8/Vkejam_AMZ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3451" y="4659861"/>
            <a:ext cx="13716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/>
          <a:srcRect l="1000" t="13333" r="79000" b="73334"/>
          <a:stretch>
            <a:fillRect/>
          </a:stretch>
        </p:blipFill>
        <p:spPr bwMode="auto">
          <a:xfrm>
            <a:off x="8213210" y="2516677"/>
            <a:ext cx="2594997" cy="97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124" y="2645843"/>
            <a:ext cx="3606726" cy="5407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321" y="1874519"/>
            <a:ext cx="1387460" cy="1952721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77D1-D41A-436F-BDE7-3050C23A17A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18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D7F3FE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97E4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339" y="360245"/>
            <a:ext cx="1997320" cy="199732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1901376"/>
            <a:ext cx="12192000" cy="2133600"/>
          </a:xfrm>
          <a:prstGeom prst="rect">
            <a:avLst/>
          </a:prstGeom>
        </p:spPr>
        <p:txBody>
          <a:bodyPr lIns="68580" tIns="34290" rIns="68580" bIns="3429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1400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921653" y="3492504"/>
            <a:ext cx="6348693" cy="108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</a:t>
            </a:r>
            <a:endParaRPr lang="ru-RU" altLang="ru-RU" sz="4000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16892" y="24969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«Федерация лыжных гонок и биатлона» </a:t>
            </a:r>
          </a:p>
          <a:p>
            <a:r>
              <a:rPr lang="ru-RU" altLang="ru-RU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Бугульминского</a:t>
            </a:r>
            <a:r>
              <a:rPr lang="ru-RU" altLang="ru-RU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муниципального района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77D1-D41A-436F-BDE7-3050C23A17A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0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D7F3FE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97E4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839" y="560077"/>
            <a:ext cx="4896322" cy="489632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4389599"/>
            <a:ext cx="12192000" cy="2133600"/>
          </a:xfrm>
          <a:prstGeom prst="rect">
            <a:avLst/>
          </a:prstGeom>
        </p:spPr>
        <p:txBody>
          <a:bodyPr lIns="68580" tIns="34290" rIns="68580" bIns="3429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200" b="1" dirty="0" smtClean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«Федерация лыжных гонок и биатлона» </a:t>
            </a:r>
            <a:r>
              <a:rPr lang="ru-RU" sz="3200" b="1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г.Бугульма</a:t>
            </a:r>
            <a:endParaRPr sz="2800" b="1" dirty="0" smtClean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77D1-D41A-436F-BDE7-3050C23A17A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7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D7F3FE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97E4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009" y="225320"/>
            <a:ext cx="1168051" cy="116805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987061" y="419356"/>
            <a:ext cx="8689347" cy="65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Встреча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коуча</a:t>
            </a:r>
            <a:r>
              <a:rPr lang="ru-RU" alt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тренерским составом для проработки проблемных вопросов</a:t>
            </a:r>
            <a:endParaRPr lang="ru-RU" altLang="ru-RU" sz="2800" b="1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090" y="3748641"/>
            <a:ext cx="3476944" cy="26077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0246" y="1393371"/>
            <a:ext cx="1095912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alt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Перечень выявленных вопросов: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altLang="ru-RU" sz="20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подготовка трассы путём приобретения специальной техники, применение искусственного </a:t>
            </a:r>
            <a:r>
              <a:rPr lang="ru-RU" altLang="ru-RU" sz="2000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оснежения</a:t>
            </a:r>
            <a:r>
              <a:rPr lang="ru-RU" altLang="ru-RU" sz="20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трасс;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alt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altLang="ru-RU" sz="20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перечня правил и безопасного поведения на лыжной и </a:t>
            </a:r>
            <a:r>
              <a:rPr lang="ru-RU" altLang="ru-RU" sz="2000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лыжероллерной</a:t>
            </a:r>
            <a:r>
              <a:rPr lang="ru-RU" altLang="ru-RU" sz="20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трассе.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altLang="ru-RU" sz="20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развитие детского биатлона в </a:t>
            </a:r>
            <a:r>
              <a:rPr lang="ru-RU" altLang="ru-RU" sz="2000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г.Бугульма</a:t>
            </a:r>
            <a:r>
              <a:rPr lang="ru-RU" altLang="ru-RU" sz="20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000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Бугульминском</a:t>
            </a:r>
            <a:r>
              <a:rPr lang="ru-RU" altLang="ru-RU" sz="20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районе;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altLang="ru-RU" sz="20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оформление стадиона – стартового городка, звуковое оповещение;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alt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размещение </a:t>
            </a:r>
            <a:r>
              <a:rPr lang="ru-RU" altLang="ru-RU" sz="20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информационных стендов и рекламы;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alt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очистка </a:t>
            </a:r>
            <a:r>
              <a:rPr lang="ru-RU" altLang="ru-RU" sz="20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леса от кустарников и упавших деревьев;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alt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altLang="ru-RU" sz="20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информационных знаков безопасности;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altLang="ru-RU" sz="20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организация спортивного лагеря в летний период</a:t>
            </a:r>
            <a:r>
              <a:rPr lang="ru-RU" alt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0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 smtClean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alt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altLang="ru-RU" sz="20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детей более раннего возраста;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alt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altLang="ru-RU" sz="20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формой с эмблемой БМР;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altLang="ru-RU" sz="20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освещение мероприятий в СМИ;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alt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altLang="ru-RU" sz="20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инвентаря;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altLang="ru-RU" sz="1600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altLang="ru-RU" sz="1600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77D1-D41A-436F-BDE7-3050C23A17A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2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D7F3FE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97E4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009" y="225320"/>
            <a:ext cx="1168051" cy="116805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987061" y="419356"/>
            <a:ext cx="8689347" cy="65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Встреча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коуча</a:t>
            </a:r>
            <a:r>
              <a:rPr lang="ru-RU" alt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тренерским составом для проработки проблемных вопросов</a:t>
            </a:r>
            <a:endParaRPr lang="ru-RU" altLang="ru-RU" sz="2800" b="1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24" y="2569897"/>
            <a:ext cx="62841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Перечень нерешенных вопросов:</a:t>
            </a:r>
          </a:p>
          <a:p>
            <a:pPr marL="342900" indent="-34290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ru-RU" altLang="ru-RU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подготовка трассы путём приобретения специальной техники, применение искусственного </a:t>
            </a:r>
            <a:r>
              <a:rPr lang="ru-RU" altLang="ru-RU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оснежения</a:t>
            </a:r>
            <a:r>
              <a:rPr lang="ru-RU" altLang="ru-RU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трасс;</a:t>
            </a:r>
          </a:p>
          <a:p>
            <a:pPr marL="342900" indent="-34290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ru-RU" alt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привлечение детей более раннего возраста;</a:t>
            </a:r>
          </a:p>
          <a:p>
            <a:pPr marL="342900" indent="-34290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ru-RU" alt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размещение информационных стендов и рекламы;</a:t>
            </a:r>
          </a:p>
          <a:p>
            <a:pPr marL="342900" indent="-34290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ru-RU" alt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оформление стадиона – стартового </a:t>
            </a:r>
            <a:r>
              <a:rPr lang="ru-RU" altLang="ru-RU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городка, звуковое оповещение;</a:t>
            </a:r>
          </a:p>
          <a:p>
            <a:pPr marL="342900" indent="-34290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ru-RU" alt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развитие детского биатлона в </a:t>
            </a:r>
            <a:r>
              <a:rPr lang="ru-RU" altLang="ru-RU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г.Бугульма</a:t>
            </a:r>
            <a:r>
              <a:rPr lang="ru-RU" alt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Бугульминском</a:t>
            </a:r>
            <a:r>
              <a:rPr lang="ru-RU" alt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районе;</a:t>
            </a:r>
          </a:p>
          <a:p>
            <a:pPr marL="342900" indent="-34290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ru-RU" alt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разработка перечня правил и безопасного поведения на лыжной и </a:t>
            </a:r>
            <a:r>
              <a:rPr lang="ru-RU" altLang="ru-RU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лыжероллерной</a:t>
            </a:r>
            <a:r>
              <a:rPr lang="ru-RU" alt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трассе</a:t>
            </a:r>
            <a:r>
              <a:rPr lang="ru-RU" altLang="ru-RU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 </a:t>
            </a:r>
            <a:endParaRPr lang="ru-RU" altLang="ru-RU" dirty="0" smtClean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altLang="ru-RU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31734" y="2569897"/>
            <a:ext cx="6182787" cy="359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Перечень решенных вопросов:</a:t>
            </a:r>
          </a:p>
          <a:p>
            <a:pPr marL="342900" indent="-34290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ru-RU" alt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освещение мероприятий в СМИ;</a:t>
            </a:r>
          </a:p>
          <a:p>
            <a:pPr marL="342900" indent="-34290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ru-RU" alt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очистка леса </a:t>
            </a:r>
            <a:r>
              <a:rPr lang="ru-RU" altLang="ru-RU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кустарников и упавших деревьев;</a:t>
            </a:r>
          </a:p>
          <a:p>
            <a:pPr marL="342900" indent="-34290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ru-RU" altLang="ru-RU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беспечение формой с эмблемой БМР;</a:t>
            </a:r>
          </a:p>
          <a:p>
            <a:pPr marL="342900" indent="-34290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ru-RU" alt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приобретение инвентаря; </a:t>
            </a:r>
          </a:p>
          <a:p>
            <a:pPr marL="342900" indent="-34290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ru-RU" alt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установка информационных знаков безопасности;</a:t>
            </a:r>
          </a:p>
          <a:p>
            <a:pPr marL="342900" indent="-34290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ru-RU" alt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организация спортивного лагеря в летний период.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endParaRPr lang="ru-RU" altLang="ru-RU" dirty="0" smtClean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0" y="694278"/>
            <a:ext cx="2427183" cy="24271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915" y="953469"/>
            <a:ext cx="2167992" cy="216799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77D1-D41A-436F-BDE7-3050C23A17A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71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D7F3FE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97E4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009" y="225320"/>
            <a:ext cx="1168051" cy="116805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09823" y="419356"/>
            <a:ext cx="9166585" cy="65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Опрос учащихся школ 4-7 классов 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401319"/>
              </p:ext>
            </p:extLst>
          </p:nvPr>
        </p:nvGraphicFramePr>
        <p:xfrm>
          <a:off x="259690" y="1393371"/>
          <a:ext cx="5266170" cy="3193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360101"/>
              </p:ext>
            </p:extLst>
          </p:nvPr>
        </p:nvGraphicFramePr>
        <p:xfrm>
          <a:off x="493271" y="1078384"/>
          <a:ext cx="4799007" cy="2736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170475"/>
              </p:ext>
            </p:extLst>
          </p:nvPr>
        </p:nvGraphicFramePr>
        <p:xfrm>
          <a:off x="6408994" y="1820060"/>
          <a:ext cx="5441950" cy="4606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693591" y="1173729"/>
            <a:ext cx="444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spc="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Что мешает Вам начать заниматься 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лыжным спортом?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77D1-D41A-436F-BDE7-3050C23A17A4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340496"/>
              </p:ext>
            </p:extLst>
          </p:nvPr>
        </p:nvGraphicFramePr>
        <p:xfrm>
          <a:off x="543581" y="3492007"/>
          <a:ext cx="5230851" cy="3229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770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D7F3FE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97E4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009" y="225320"/>
            <a:ext cx="1168051" cy="116805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09823" y="419356"/>
            <a:ext cx="9166585" cy="65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Опрос родителей учащихся школ 4-7 классов 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647456"/>
              </p:ext>
            </p:extLst>
          </p:nvPr>
        </p:nvGraphicFramePr>
        <p:xfrm>
          <a:off x="210291" y="1649185"/>
          <a:ext cx="4521366" cy="4319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719614"/>
              </p:ext>
            </p:extLst>
          </p:nvPr>
        </p:nvGraphicFramePr>
        <p:xfrm>
          <a:off x="4731657" y="1649185"/>
          <a:ext cx="7341404" cy="462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77D1-D41A-436F-BDE7-3050C23A17A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5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D7F3FE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97E4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009" y="225320"/>
            <a:ext cx="1168051" cy="116805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09823" y="419356"/>
            <a:ext cx="9166585" cy="65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Опрос учащихся и их родителей 4-7 классов 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088013"/>
              </p:ext>
            </p:extLst>
          </p:nvPr>
        </p:nvGraphicFramePr>
        <p:xfrm>
          <a:off x="421821" y="1393370"/>
          <a:ext cx="5470979" cy="5223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946679"/>
              </p:ext>
            </p:extLst>
          </p:nvPr>
        </p:nvGraphicFramePr>
        <p:xfrm>
          <a:off x="5961351" y="1393370"/>
          <a:ext cx="5900552" cy="5360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77D1-D41A-436F-BDE7-3050C23A17A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4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D7F3FE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97E4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009" y="225320"/>
            <a:ext cx="1168051" cy="116805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96903" y="492764"/>
            <a:ext cx="10408106" cy="63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Публикация проведённых мероприятий на официальной странице </a:t>
            </a:r>
            <a:r>
              <a:rPr lang="en-US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Instagram: @</a:t>
            </a:r>
            <a:r>
              <a:rPr lang="en-US" altLang="ru-RU" sz="2400" b="1" dirty="0" err="1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bugulmaskiteam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903" y="1650071"/>
            <a:ext cx="5147919" cy="42726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1344" y="1650070"/>
            <a:ext cx="4673343" cy="434085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77D1-D41A-436F-BDE7-3050C23A17A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8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D7F3FE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97E4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009" y="225320"/>
            <a:ext cx="1168051" cy="116805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036875" y="492764"/>
            <a:ext cx="8868134" cy="63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Различные формы привлечения 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134684" y="1393370"/>
            <a:ext cx="8868134" cy="63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dirty="0" err="1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Флешмоб</a:t>
            </a:r>
            <a:r>
              <a:rPr lang="ru-RU" alt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#лыжныйпаровозиквКрасноярск2019</a:t>
            </a:r>
            <a:endParaRPr lang="ru-RU" altLang="ru-RU" sz="2400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ценный приз</a:t>
            </a:r>
            <a:endParaRPr lang="ru-RU" altLang="ru-RU" sz="2800" dirty="0" smtClean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533" y="2739872"/>
            <a:ext cx="6018961" cy="2898928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6527800" y="2293976"/>
            <a:ext cx="5168900" cy="4233824"/>
            <a:chOff x="6858000" y="2712400"/>
            <a:chExt cx="4419600" cy="354330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58000" y="2712400"/>
              <a:ext cx="4419600" cy="3543300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9667875" y="4419599"/>
              <a:ext cx="1290638" cy="7905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77D1-D41A-436F-BDE7-3050C23A17A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5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2091</TotalTime>
  <Words>452</Words>
  <Application>Microsoft Office PowerPoint</Application>
  <PresentationFormat>Широкоэкранный</PresentationFormat>
  <Paragraphs>109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Bahnschrift</vt:lpstr>
      <vt:lpstr>Bookman Old Style</vt:lpstr>
      <vt:lpstr>Calibri</vt:lpstr>
      <vt:lpstr>Calibri Light</vt:lpstr>
      <vt:lpstr>Courier New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Аяз</dc:creator>
  <cp:lastModifiedBy>Шаламов Николай Николаевич</cp:lastModifiedBy>
  <cp:revision>94</cp:revision>
  <dcterms:created xsi:type="dcterms:W3CDTF">2019-11-16T07:27:11Z</dcterms:created>
  <dcterms:modified xsi:type="dcterms:W3CDTF">2019-12-23T07:09:53Z</dcterms:modified>
</cp:coreProperties>
</file>